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9" r:id="rId4"/>
    <p:sldId id="274" r:id="rId5"/>
    <p:sldId id="275" r:id="rId6"/>
    <p:sldId id="276" r:id="rId7"/>
    <p:sldId id="272" r:id="rId8"/>
    <p:sldId id="277" r:id="rId9"/>
    <p:sldId id="278" r:id="rId10"/>
    <p:sldId id="280" r:id="rId11"/>
    <p:sldId id="281" r:id="rId12"/>
    <p:sldId id="27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171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9795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28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06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12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650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19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754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578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759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70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318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1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5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6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95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280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461C6A-685D-4884-80DF-0446D3BDC9EB}" type="datetimeFigureOut">
              <a:rPr lang="tr-TR" smtClean="0"/>
              <a:pPr/>
              <a:t>28.10.2020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CDBB0-C53B-4C4D-8C98-6109AAD7D2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15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HİBRİT SİSTEM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50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21834"/>
          </a:xfrm>
        </p:spPr>
        <p:txBody>
          <a:bodyPr>
            <a:normAutofit/>
          </a:bodyPr>
          <a:lstStyle/>
          <a:p>
            <a:r>
              <a:rPr lang="tr-TR" sz="4800" dirty="0"/>
              <a:t>6. Ve 7. Sınıfların da yüz yüze eğitime </a:t>
            </a:r>
            <a:r>
              <a:rPr lang="tr-TR" sz="4800" dirty="0" smtClean="0"/>
              <a:t>başlamasıyla </a:t>
            </a:r>
            <a:br>
              <a:rPr lang="tr-TR" sz="4800" dirty="0" smtClean="0"/>
            </a:br>
            <a:r>
              <a:rPr lang="tr-TR" sz="4800" dirty="0" smtClean="0"/>
              <a:t>hem yüz yüze hem de uzaktan eğitim dersine girmek </a:t>
            </a:r>
            <a:br>
              <a:rPr lang="tr-TR" sz="4800" dirty="0" smtClean="0"/>
            </a:br>
            <a:r>
              <a:rPr lang="tr-TR" sz="4800" dirty="0" smtClean="0"/>
              <a:t>zor olacak mı?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1857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Hibrit</a:t>
            </a:r>
            <a:r>
              <a:rPr lang="tr-TR" dirty="0"/>
              <a:t> Eğitimin Avantajları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6. Ve 7. Sınıfların da yüz yüze eğitime başlaması durumunda </a:t>
            </a:r>
            <a:r>
              <a:rPr lang="tr-TR" sz="3600" dirty="0" smtClean="0"/>
              <a:t>uzaktan yapılan dersler hemen </a:t>
            </a:r>
            <a:r>
              <a:rPr lang="tr-TR" sz="3600" dirty="0" err="1" smtClean="0"/>
              <a:t>hibrit</a:t>
            </a:r>
            <a:r>
              <a:rPr lang="tr-TR" sz="3600" dirty="0" smtClean="0"/>
              <a:t> şeklinde değiştirilerek </a:t>
            </a:r>
            <a:r>
              <a:rPr lang="tr-TR" sz="3600" dirty="0"/>
              <a:t>sistem uygulanmaya devam edilebilir</a:t>
            </a:r>
            <a:r>
              <a:rPr lang="tr-TR" sz="3600" dirty="0" smtClean="0"/>
              <a:t>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42186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Hibrit</a:t>
            </a:r>
            <a:r>
              <a:rPr lang="tr-TR" dirty="0"/>
              <a:t> Eğitimin </a:t>
            </a:r>
            <a:r>
              <a:rPr lang="tr-TR" dirty="0" err="1" smtClean="0"/>
              <a:t>Dezavatajları</a:t>
            </a:r>
            <a:r>
              <a:rPr lang="tr-TR" dirty="0"/>
              <a:t>,</a:t>
            </a:r>
            <a:r>
              <a:rPr lang="tr-TR" dirty="0" smtClean="0"/>
              <a:t> Sınırlılıkları ve Gereksinimler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Öğrencilerin teknolojik imkanlarından kaynaklı zorluklar</a:t>
            </a:r>
          </a:p>
          <a:p>
            <a:pPr marL="0" indent="0">
              <a:buNone/>
            </a:pPr>
            <a:r>
              <a:rPr lang="tr-TR" dirty="0" smtClean="0"/>
              <a:t>Öğretmenin beyaz tahtayı kullanamayacak olması</a:t>
            </a:r>
          </a:p>
          <a:p>
            <a:pPr marL="0" indent="0">
              <a:buNone/>
            </a:pPr>
            <a:r>
              <a:rPr lang="tr-TR" dirty="0" smtClean="0"/>
              <a:t>Öğretmenin derse kulaklık ve telefonu hazır şekilde hazırlıklı gelmesi</a:t>
            </a:r>
          </a:p>
          <a:p>
            <a:pPr marL="0" indent="0">
              <a:buNone/>
            </a:pPr>
            <a:r>
              <a:rPr lang="tr-TR" dirty="0" smtClean="0"/>
              <a:t>Öğrencinin sadece dersin başında öğretmeni görebilecek olması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444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Okulumuzda </a:t>
            </a:r>
            <a:r>
              <a:rPr lang="tr-TR" dirty="0" smtClean="0"/>
              <a:t>02.11.2020 tarihinden itibaren akıllı </a:t>
            </a:r>
            <a:r>
              <a:rPr lang="tr-TR" dirty="0"/>
              <a:t>tahtalar üzerinden </a:t>
            </a:r>
            <a:r>
              <a:rPr lang="tr-TR" dirty="0" err="1"/>
              <a:t>hibrit</a:t>
            </a:r>
            <a:r>
              <a:rPr lang="tr-TR" dirty="0"/>
              <a:t> eğitim modelinde dersler yapılacaktır.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5"/>
          <a:stretch/>
        </p:blipFill>
        <p:spPr>
          <a:xfrm>
            <a:off x="2978331" y="2560321"/>
            <a:ext cx="6052396" cy="3589339"/>
          </a:xfrm>
        </p:spPr>
      </p:pic>
    </p:spTree>
    <p:extLst>
      <p:ext uri="{BB962C8B-B14F-4D97-AF65-F5344CB8AC3E}">
        <p14:creationId xmlns:p14="http://schemas.microsoft.com/office/powerpoint/2010/main" xmlns="" val="10554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Öğretmenin yapması gerekenler: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90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Öğretmen akıllı tahta üzerinden </a:t>
            </a:r>
            <a:r>
              <a:rPr lang="tr-TR" dirty="0" err="1"/>
              <a:t>Zoom</a:t>
            </a:r>
            <a:r>
              <a:rPr lang="tr-TR" dirty="0"/>
              <a:t> uygulamasını açar.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377" y="2144306"/>
            <a:ext cx="7190296" cy="404454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17" y="2847702"/>
            <a:ext cx="827313" cy="8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1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Zoom</a:t>
            </a:r>
            <a:r>
              <a:rPr lang="tr-TR" dirty="0"/>
              <a:t> uygulamasına giriş yapar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8047" t="20805" r="27678" b="27053"/>
          <a:stretch/>
        </p:blipFill>
        <p:spPr>
          <a:xfrm>
            <a:off x="4389120" y="3010738"/>
            <a:ext cx="3304902" cy="21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9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0622"/>
          </a:xfrm>
        </p:spPr>
        <p:txBody>
          <a:bodyPr>
            <a:normAutofit fontScale="90000"/>
          </a:bodyPr>
          <a:lstStyle/>
          <a:p>
            <a:r>
              <a:rPr lang="tr-TR" dirty="0"/>
              <a:t>Daha önceden idareye ve öğrencilere bildirilen sabit İD ve sabit şifre ile </a:t>
            </a:r>
            <a:r>
              <a:rPr lang="tr-TR" b="1" dirty="0"/>
              <a:t>katılımcıların sesi kapalı </a:t>
            </a:r>
            <a:r>
              <a:rPr lang="tr-TR" dirty="0"/>
              <a:t>olacak şekilde </a:t>
            </a:r>
            <a:r>
              <a:rPr lang="tr-TR" dirty="0" smtClean="0"/>
              <a:t>dersi </a:t>
            </a:r>
            <a:r>
              <a:rPr lang="tr-TR" dirty="0"/>
              <a:t>başlatır.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178" y="2443163"/>
            <a:ext cx="6101644" cy="34321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5336" t="4375" r="25871" b="19910"/>
          <a:stretch/>
        </p:blipFill>
        <p:spPr>
          <a:xfrm>
            <a:off x="4506686" y="2571178"/>
            <a:ext cx="2952206" cy="2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7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tr-TR" sz="3600" dirty="0"/>
              <a:t>Öğretmen telefonuna mikrofonlu bir kulaklık bağlar.</a:t>
            </a:r>
            <a:br>
              <a:rPr lang="tr-TR" sz="3600" dirty="0"/>
            </a:br>
            <a:r>
              <a:rPr lang="tr-TR" sz="3600" dirty="0"/>
              <a:t>Öğretmen telefonundan </a:t>
            </a:r>
            <a:r>
              <a:rPr lang="tr-TR" sz="3600" dirty="0" err="1"/>
              <a:t>Zoom</a:t>
            </a:r>
            <a:r>
              <a:rPr lang="tr-TR" sz="3600" dirty="0"/>
              <a:t> ile kendi dersine bağlanır.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2968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25684" cy="4893206"/>
          </a:xfrm>
        </p:spPr>
        <p:txBody>
          <a:bodyPr>
            <a:normAutofit/>
          </a:bodyPr>
          <a:lstStyle/>
          <a:p>
            <a:r>
              <a:rPr lang="tr-TR" sz="4000" dirty="0"/>
              <a:t>Öğretmen akıllı tahta üzerinden telefonla bağlandığı hesabın </a:t>
            </a:r>
            <a:r>
              <a:rPr lang="tr-TR" sz="4000" b="1" dirty="0"/>
              <a:t>mikrofonunu açma izni </a:t>
            </a:r>
            <a:r>
              <a:rPr lang="tr-TR" sz="4000" dirty="0"/>
              <a:t>verir.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687" t="2842"/>
          <a:stretch/>
        </p:blipFill>
        <p:spPr>
          <a:xfrm>
            <a:off x="7053943" y="1196603"/>
            <a:ext cx="2129245" cy="49891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2867" y="1097280"/>
            <a:ext cx="2991395" cy="927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52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/>
              <a:t>Hibrit</a:t>
            </a:r>
            <a:r>
              <a:rPr lang="tr-TR" sz="4800" dirty="0" smtClean="0"/>
              <a:t> Eğitim Modeli Nedir?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En </a:t>
            </a:r>
            <a:r>
              <a:rPr lang="tr-TR" sz="2800" dirty="0"/>
              <a:t>sade tanımıyla geleneksel </a:t>
            </a:r>
            <a:r>
              <a:rPr lang="tr-TR" sz="2800" b="1" dirty="0"/>
              <a:t>eğitim</a:t>
            </a:r>
            <a:r>
              <a:rPr lang="tr-TR" sz="2800" dirty="0"/>
              <a:t> metodunun çevrimiçi (online) </a:t>
            </a:r>
            <a:r>
              <a:rPr lang="tr-TR" sz="2800" b="1" dirty="0"/>
              <a:t>eğitim</a:t>
            </a:r>
            <a:r>
              <a:rPr lang="tr-TR" sz="2800" dirty="0"/>
              <a:t> materyalleriyle zenginleştirilmesi yani harmanlanması olarak tanımlanmaktadır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Öğretmen bir grup ile ders işlerken diğer grubun online olarak derse katılması olarak da söylenebilir.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0789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62593" y="1084217"/>
            <a:ext cx="979714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Yüz </a:t>
            </a:r>
            <a:r>
              <a:rPr lang="tr-T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yüze eğitimde olmayan öğrencilerin </a:t>
            </a:r>
            <a:r>
              <a:rPr lang="tr-T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derse </a:t>
            </a:r>
            <a:r>
              <a:rPr lang="tr-T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bağlanmasını bir süre bekler.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Katılımcılar </a:t>
            </a:r>
            <a:r>
              <a:rPr lang="tr-T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derse bağlandıktan sonra öğretmen telefonunda görüntü paylaşımını kapatır ve telefonu cebine koyar.</a:t>
            </a:r>
          </a:p>
        </p:txBody>
      </p:sp>
    </p:spTree>
    <p:extLst>
      <p:ext uri="{BB962C8B-B14F-4D97-AF65-F5344CB8AC3E}">
        <p14:creationId xmlns:p14="http://schemas.microsoft.com/office/powerpoint/2010/main" xmlns="" val="2757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5030" y="940525"/>
            <a:ext cx="600891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Artık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telefonumuz sadece mikrofon durumundadır. Seslerin çakışmasını önlemek için akıllı tahtanın hoparlörünün sesini de kapatmak faydalı olacaktır.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164" y="1659419"/>
            <a:ext cx="3054096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4697" y="906394"/>
            <a:ext cx="9596846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Ardından öğretmen </a:t>
            </a:r>
            <a:r>
              <a:rPr lang="tr-TR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akıllı tahta da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uygulamasında </a:t>
            </a: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seçeneğini seçerek akıllı tahta ekranının paylaşımını da sağlar.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852" y="3028554"/>
            <a:ext cx="7802535" cy="22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36469" y="940526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Artık hem </a:t>
            </a:r>
            <a:r>
              <a:rPr lang="tr-TR" sz="4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akıllı tahta ekranı </a:t>
            </a:r>
            <a:endParaRPr lang="tr-TR" sz="48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tr-T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tr-TR" sz="4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öğretmenin sesi </a:t>
            </a:r>
            <a:endParaRPr lang="tr-TR" sz="48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tr-TR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nline </a:t>
            </a:r>
            <a:r>
              <a:rPr lang="tr-T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yapan öğrencilere </a:t>
            </a:r>
            <a:r>
              <a:rPr lang="tr-TR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ulaşmaktadır.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26974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8720" y="1110344"/>
            <a:ext cx="9810206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esnasında yazı yazmak için akıllı tahta da ki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Antropi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programları kullanılır.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sayede akıllı tahtaya yazılan yazılar ve işaretlemeler hem yüz yüze eğitim yapan öğrenciler hem de uzaktan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derse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bağlanan öğrenciler tarafından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7" y="3333205"/>
            <a:ext cx="2704011" cy="27040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823" y="3333205"/>
            <a:ext cx="4401164" cy="221010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863840" y="5199016"/>
            <a:ext cx="1567543" cy="24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677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27910" y="1149531"/>
            <a:ext cx="5708468" cy="415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sesinin kapalı olmasından dolayı öğrencilerin </a:t>
            </a:r>
            <a:r>
              <a:rPr lang="tr-TR" sz="32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tr-TR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</a:t>
            </a:r>
            <a:r>
              <a:rPr lang="tr-TR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kısmından sorularını sormaları gerekir. </a:t>
            </a:r>
            <a:endParaRPr lang="tr-T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esnasında ara sıra </a:t>
            </a:r>
            <a:r>
              <a:rPr lang="tr-TR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kısmına bakılması öğrenciler ile etkileşimi artıracaktır.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378" y="714875"/>
            <a:ext cx="4610257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3347234"/>
            <a:ext cx="6815669" cy="1515533"/>
          </a:xfrm>
        </p:spPr>
        <p:txBody>
          <a:bodyPr/>
          <a:lstStyle/>
          <a:p>
            <a:r>
              <a:rPr lang="tr-TR" sz="4000" dirty="0"/>
              <a:t>Ders bitiminde ise Akıllı tahta üzerinden ders sonlandırılacak. Öğretmen kendi oturumunu kapatacaktır. </a:t>
            </a:r>
            <a:br>
              <a:rPr lang="tr-TR" sz="4000" dirty="0"/>
            </a:b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18795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</a:t>
            </a:r>
            <a:r>
              <a:rPr lang="tr-TR" dirty="0" err="1" smtClean="0"/>
              <a:t>Hibrit</a:t>
            </a:r>
            <a:r>
              <a:rPr lang="tr-TR" dirty="0" smtClean="0"/>
              <a:t> Eğitim Modeli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347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34005"/>
          </a:xfrm>
        </p:spPr>
        <p:txBody>
          <a:bodyPr>
            <a:normAutofit/>
          </a:bodyPr>
          <a:lstStyle/>
          <a:p>
            <a:r>
              <a:rPr lang="tr-TR" dirty="0"/>
              <a:t>Öğrencilerin bir çoğunun derslerden geri kalmamak için </a:t>
            </a:r>
            <a:r>
              <a:rPr lang="tr-TR" dirty="0" smtClean="0"/>
              <a:t>okula </a:t>
            </a:r>
            <a:r>
              <a:rPr lang="tr-TR" dirty="0"/>
              <a:t>geldiğini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biliyor </a:t>
            </a:r>
            <a:r>
              <a:rPr lang="tr-TR" dirty="0"/>
              <a:t>muydunuz?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72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Hibrit</a:t>
            </a:r>
            <a:r>
              <a:rPr lang="tr-TR" dirty="0"/>
              <a:t> </a:t>
            </a:r>
            <a:r>
              <a:rPr lang="tr-TR" dirty="0" smtClean="0"/>
              <a:t>Eğitimin Avantajları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Öğrencinin okula gelme ihtiyacını ortadan kaldırır.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6040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8091" y="1293223"/>
            <a:ext cx="9851569" cy="4791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/>
              <a:t>Pazartesi Salı okula gelenlerin </a:t>
            </a:r>
          </a:p>
          <a:p>
            <a:pPr marL="0" indent="0" algn="ctr">
              <a:buNone/>
            </a:pPr>
            <a:r>
              <a:rPr lang="tr-TR" sz="4800" dirty="0" smtClean="0"/>
              <a:t>Perşembe Cuma günü okula gelenlerden</a:t>
            </a:r>
          </a:p>
          <a:p>
            <a:pPr marL="0" indent="0" algn="ctr">
              <a:buNone/>
            </a:pPr>
            <a:r>
              <a:rPr lang="tr-TR" sz="4800" dirty="0" smtClean="0"/>
              <a:t> </a:t>
            </a:r>
          </a:p>
          <a:p>
            <a:pPr marL="0" indent="0" algn="ctr">
              <a:buNone/>
            </a:pPr>
            <a:r>
              <a:rPr lang="tr-TR" sz="4800" dirty="0" smtClean="0"/>
              <a:t>daha şanslı olduğunu biliyor muydunuz?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6621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Hibrit</a:t>
            </a:r>
            <a:r>
              <a:rPr lang="tr-TR" dirty="0"/>
              <a:t> </a:t>
            </a:r>
            <a:r>
              <a:rPr lang="tr-TR" dirty="0" smtClean="0"/>
              <a:t>Eğitimin Avantajları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/>
              <a:t>Konu </a:t>
            </a:r>
            <a:r>
              <a:rPr lang="tr-TR" sz="4000" dirty="0"/>
              <a:t>bütünlüğü sağlanır</a:t>
            </a:r>
            <a:r>
              <a:rPr lang="tr-TR" sz="4000" dirty="0" smtClean="0"/>
              <a:t>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36954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21388"/>
          </a:xfrm>
        </p:spPr>
        <p:txBody>
          <a:bodyPr>
            <a:normAutofit/>
          </a:bodyPr>
          <a:lstStyle/>
          <a:p>
            <a:r>
              <a:rPr lang="tr-TR" sz="6000" dirty="0" smtClean="0"/>
              <a:t>Sınıfların gruplara bölünmesinin öğretmenlerin ders yükünü artırdığını biliyorsunuzdur.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xmlns="" val="6375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Hibrit</a:t>
            </a:r>
            <a:r>
              <a:rPr lang="tr-TR" dirty="0"/>
              <a:t> Eğitimin Avantajları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/>
              <a:t>Öğretmenin ders yükünü normale indirirken</a:t>
            </a:r>
          </a:p>
          <a:p>
            <a:pPr marL="0" indent="0">
              <a:buNone/>
            </a:pPr>
            <a:r>
              <a:rPr lang="tr-TR" sz="3600" dirty="0" smtClean="0"/>
              <a:t>Öğrencinin ders saati sayısını artırır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22338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330</Words>
  <Application>Microsoft Office PowerPoint</Application>
  <PresentationFormat>Özel</PresentationFormat>
  <Paragraphs>48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Organik</vt:lpstr>
      <vt:lpstr>HİBRİT SİSTEM</vt:lpstr>
      <vt:lpstr>Hibrit Eğitim Modeli Nedir?</vt:lpstr>
      <vt:lpstr>Neden Hibrit Eğitim Modeli</vt:lpstr>
      <vt:lpstr>Öğrencilerin bir çoğunun derslerden geri kalmamak için okula geldiğini  biliyor muydunuz? </vt:lpstr>
      <vt:lpstr>Hibrit Eğitimin Avantajları</vt:lpstr>
      <vt:lpstr>Slayt 6</vt:lpstr>
      <vt:lpstr>Hibrit Eğitimin Avantajları</vt:lpstr>
      <vt:lpstr>Sınıfların gruplara bölünmesinin öğretmenlerin ders yükünü artırdığını biliyorsunuzdur.</vt:lpstr>
      <vt:lpstr>Hibrit Eğitimin Avantajları</vt:lpstr>
      <vt:lpstr>6. Ve 7. Sınıfların da yüz yüze eğitime başlamasıyla  hem yüz yüze hem de uzaktan eğitim dersine girmek  zor olacak mı?</vt:lpstr>
      <vt:lpstr>Hibrit Eğitimin Avantajları</vt:lpstr>
      <vt:lpstr>Hibrit Eğitimin Dezavatajları, Sınırlılıkları ve Gereksinimler</vt:lpstr>
      <vt:lpstr>Okulumuzda 02.11.2020 tarihinden itibaren akıllı tahtalar üzerinden hibrit eğitim modelinde dersler yapılacaktır. </vt:lpstr>
      <vt:lpstr>Öğretmenin yapması gerekenler:</vt:lpstr>
      <vt:lpstr>Öğretmen akıllı tahta üzerinden Zoom uygulamasını açar. </vt:lpstr>
      <vt:lpstr>Zoom uygulamasına giriş yapar.</vt:lpstr>
      <vt:lpstr>Daha önceden idareye ve öğrencilere bildirilen sabit İD ve sabit şifre ile katılımcıların sesi kapalı olacak şekilde dersi başlatır. </vt:lpstr>
      <vt:lpstr>Öğretmen telefonuna mikrofonlu bir kulaklık bağlar. Öğretmen telefonundan Zoom ile kendi dersine bağlanır. </vt:lpstr>
      <vt:lpstr>Öğretmen akıllı tahta üzerinden telefonla bağlandığı hesabın mikrofonunu açma izni verir. </vt:lpstr>
      <vt:lpstr>Slayt 20</vt:lpstr>
      <vt:lpstr>Slayt 21</vt:lpstr>
      <vt:lpstr>Slayt 22</vt:lpstr>
      <vt:lpstr>Slayt 23</vt:lpstr>
      <vt:lpstr>Slayt 24</vt:lpstr>
      <vt:lpstr>Slayt 25</vt:lpstr>
      <vt:lpstr>Ders bitiminde ise Akıllı tahta üzerinden ders sonlandırılacak. Öğretmen kendi oturumunu kapatacaktır.  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HİBRİT SİSTEM</dc:title>
  <dc:creator>Ekremm</dc:creator>
  <cp:lastModifiedBy>Windows Kullanıcısı</cp:lastModifiedBy>
  <cp:revision>9</cp:revision>
  <dcterms:created xsi:type="dcterms:W3CDTF">2020-10-27T20:00:37Z</dcterms:created>
  <dcterms:modified xsi:type="dcterms:W3CDTF">2020-10-28T09:41:22Z</dcterms:modified>
</cp:coreProperties>
</file>