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58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84" r:id="rId11"/>
    <p:sldId id="28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660"/>
  </p:normalViewPr>
  <p:slideViewPr>
    <p:cSldViewPr>
      <p:cViewPr varScale="1">
        <p:scale>
          <a:sx n="72" d="100"/>
          <a:sy n="72" d="100"/>
        </p:scale>
        <p:origin x="3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1BE488-317C-4E76-8EA7-520BDE1953D8}" type="datetimeFigureOut">
              <a:rPr lang="tr-TR" smtClean="0"/>
              <a:pPr/>
              <a:t>19.09.2018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77DEA5-B61B-4105-B499-3D8AEBCF9E2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9817" y="620688"/>
            <a:ext cx="7772400" cy="238602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tr-TR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tr-TR" sz="67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7-14 </a:t>
            </a:r>
            <a:r>
              <a:rPr lang="tr-TR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YAŞ DÖNEMİNDE DİKKAT EDİLMESİ GEREKENLER</a:t>
            </a:r>
            <a:endParaRPr lang="tr-TR" sz="6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VELİLERİN DİKKAT ETMESİ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i="1" dirty="0" smtClean="0"/>
              <a:t>	Çocukların;</a:t>
            </a:r>
          </a:p>
          <a:p>
            <a:r>
              <a:rPr lang="tr-TR" dirty="0" smtClean="0"/>
              <a:t>Kendisine uygun hobiler edinmesini sağlanmalı,</a:t>
            </a:r>
          </a:p>
          <a:p>
            <a:r>
              <a:rPr lang="tr-TR" dirty="0" smtClean="0"/>
              <a:t>Selamlaşma, özür dileme, yemek yeme, sofrada ve sınıfta adap konusunda bilgi verilmeli. Elleri hangi durumlarda yıkamaları gerektiği anlatılmalı,</a:t>
            </a:r>
          </a:p>
          <a:p>
            <a:r>
              <a:rPr lang="tr-TR" dirty="0" smtClean="0"/>
              <a:t>Dişlerin hangi durumlarda çürüyebileceği ve diş temizliğinin nasıl yapılması gerektiği belirtilmeli,</a:t>
            </a:r>
          </a:p>
          <a:p>
            <a:r>
              <a:rPr lang="tr-TR" dirty="0" smtClean="0"/>
              <a:t>Okul eşyalarını nasıl koruması ve temiz tutmasının önemine değinilmeli,</a:t>
            </a:r>
          </a:p>
          <a:p>
            <a:r>
              <a:rPr lang="tr-TR" dirty="0" smtClean="0"/>
              <a:t>Düzenli beslenme ve uyumanın önemi anlatılmalıdır.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899593" y="2967335"/>
            <a:ext cx="7488832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KATILIMINIZ İÇİN TEŞEKKÜRLER</a:t>
            </a:r>
            <a:endParaRPr lang="tr-T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KONFERANSTA NELER VAR?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SON ÇOCUKLUK DÖNEMİ GELİŞİM ÖZELLİKLERİ</a:t>
            </a:r>
          </a:p>
          <a:p>
            <a:r>
              <a:rPr lang="tr-TR" dirty="0" smtClean="0"/>
              <a:t>BESLENME, TEMİZLİK ve ÖZBAKIM</a:t>
            </a:r>
          </a:p>
          <a:p>
            <a:r>
              <a:rPr lang="tr-TR" smtClean="0"/>
              <a:t>İLETİŞİM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SON ÇOCUKLUK DÖNEMİ GELİŞİM ÖZELLİKLERİ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7-12 yaş arası olarak ele aldığımız SON ÇOCUKLUK </a:t>
            </a:r>
            <a:r>
              <a:rPr lang="tr-TR" dirty="0" err="1" smtClean="0"/>
              <a:t>DÖNEMİ’nde</a:t>
            </a:r>
            <a:r>
              <a:rPr lang="tr-TR" dirty="0" smtClean="0"/>
              <a:t> çocuklarda fiziksel olarak görülen büyümede yavaşlama gözlemlenirken; büyük ve küçük kas becerilerinde ilerleme hızlanmaktadır.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Çocuklar bu dönemde okul nedeniyle ebeveynlerinden ayrılarak bireyselleşmeye ve bir birey olarak toplumda yer almaya başlarlar.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Çocuğun zihinsel ve sosyal becerileri, hayal kurma, canlandırma ve espri yetenekleri gelişir. Bu dönem çocuğu sürekli canlı ve hareketlidir. Oyun ve ilgi evden sokağa kaymıştır. </a:t>
            </a:r>
          </a:p>
          <a:p>
            <a:endParaRPr lang="tr-TR" dirty="0"/>
          </a:p>
        </p:txBody>
      </p:sp>
      <p:pic>
        <p:nvPicPr>
          <p:cNvPr id="6" name="Picture 5" descr="1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572262" y="357166"/>
            <a:ext cx="2075243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8-9 yaşından önce çocuklar kuralların nedenini anlamadan ya da farkında olmadan ailelerinden, çevrelerinden öğrenirler. 9-10 yaşından itibaren kuralların nedenini ve anlamını fark etmeye başlarlar. </a:t>
            </a:r>
          </a:p>
          <a:p>
            <a:pPr>
              <a:lnSpc>
                <a:spcPct val="90000"/>
              </a:lnSpc>
              <a:buNone/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Akran grupları 6-12 yaş döneminde gelişir ve çocukların sosyalleşmesinde önemli rol oynarlar. </a:t>
            </a:r>
          </a:p>
          <a:p>
            <a:pPr>
              <a:lnSpc>
                <a:spcPct val="90000"/>
              </a:lnSpc>
              <a:buNone/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Genel olarak bu dönemin en temel özelliklerinden birisi somut işlemlere ağırlık verilmesidir.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00166" y="1097280"/>
            <a:ext cx="6300774" cy="688646"/>
          </a:xfrm>
        </p:spPr>
        <p:txBody>
          <a:bodyPr>
            <a:noAutofit/>
          </a:bodyPr>
          <a:lstStyle/>
          <a:p>
            <a:r>
              <a:rPr lang="tr-TR" sz="4000" dirty="0" smtClean="0">
                <a:latin typeface="+mn-lt"/>
              </a:rPr>
              <a:t>7-12 YAŞ ÇOCUĞU NELER YAPABİLİR?</a:t>
            </a:r>
            <a:endParaRPr lang="tr-TR" sz="40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Ellerini ve yüzünü yıkayabilir.</a:t>
            </a:r>
          </a:p>
          <a:p>
            <a:r>
              <a:rPr lang="tr-TR" dirty="0" smtClean="0"/>
              <a:t>Kendi başına giyinip soyunabilir.</a:t>
            </a:r>
          </a:p>
          <a:p>
            <a:r>
              <a:rPr lang="tr-TR" dirty="0" smtClean="0"/>
              <a:t>Ayakkabılarını bağlayabilir, düğmeleri ilikleyip açabilir. </a:t>
            </a:r>
          </a:p>
          <a:p>
            <a:r>
              <a:rPr lang="tr-TR" dirty="0" smtClean="0"/>
              <a:t>Yemek yerken çatal, kaşık kullanabilir. Bıçakla yumuşak nesneleri kesebilir.</a:t>
            </a:r>
          </a:p>
          <a:p>
            <a:r>
              <a:rPr lang="tr-TR" dirty="0" smtClean="0"/>
              <a:t>Dişlerini fırçalar.</a:t>
            </a:r>
          </a:p>
          <a:p>
            <a:r>
              <a:rPr lang="tr-TR" dirty="0" smtClean="0"/>
              <a:t>Saçlarını tarayabilir.</a:t>
            </a:r>
          </a:p>
          <a:p>
            <a:r>
              <a:rPr lang="tr-TR" dirty="0" smtClean="0"/>
              <a:t>Tuvalet gereksinimi ile ilgili işleri yapabilir.</a:t>
            </a:r>
          </a:p>
          <a:p>
            <a:r>
              <a:rPr lang="tr-TR" dirty="0" smtClean="0"/>
              <a:t>Çantasını hazırlayabilir.</a:t>
            </a:r>
          </a:p>
          <a:p>
            <a:r>
              <a:rPr lang="tr-TR" dirty="0" smtClean="0"/>
              <a:t>Sofrayı kurmada ve toplamada yardımcı olabilir.</a:t>
            </a:r>
          </a:p>
          <a:p>
            <a:r>
              <a:rPr lang="tr-TR" dirty="0" smtClean="0"/>
              <a:t>Kendi yatağını düzeltebilir.</a:t>
            </a:r>
          </a:p>
          <a:p>
            <a:endParaRPr lang="tr-TR" dirty="0"/>
          </a:p>
        </p:txBody>
      </p:sp>
      <p:pic>
        <p:nvPicPr>
          <p:cNvPr id="4" name="Picture 6" descr="C:\WINDOWS\Desktop\KİTAPÇIK\resimler\el yıka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000504"/>
            <a:ext cx="1357322" cy="1138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43888" cy="131445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+mn-lt"/>
              </a:rPr>
              <a:t>Çocuğunuz Adına </a:t>
            </a:r>
            <a:br>
              <a:rPr lang="tr-TR" dirty="0" smtClean="0">
                <a:latin typeface="+mn-lt"/>
              </a:rPr>
            </a:br>
            <a:r>
              <a:rPr lang="tr-TR" dirty="0" smtClean="0">
                <a:latin typeface="+mn-lt"/>
              </a:rPr>
              <a:t>Bunları Siz Mi Yapıyorsunuz? </a:t>
            </a:r>
            <a:endParaRPr lang="tr-TR" dirty="0">
              <a:latin typeface="+mn-lt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143248"/>
            <a:ext cx="8229600" cy="5314952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tr-TR" b="1" dirty="0">
                <a:solidFill>
                  <a:srgbClr val="FF99CC"/>
                </a:solidFill>
              </a:rPr>
              <a:t>     O HALDE</a:t>
            </a:r>
          </a:p>
          <a:p>
            <a:pPr>
              <a:buFont typeface="Symbol" pitchFamily="18" charset="2"/>
              <a:buChar char="Ä"/>
            </a:pPr>
            <a:r>
              <a:rPr lang="tr-TR" b="1" dirty="0"/>
              <a:t> Kendine güveni olmayan</a:t>
            </a:r>
          </a:p>
          <a:p>
            <a:pPr>
              <a:buFont typeface="Symbol" pitchFamily="18" charset="2"/>
              <a:buChar char="Ä"/>
            </a:pPr>
            <a:r>
              <a:rPr lang="tr-TR" b="1" dirty="0"/>
              <a:t> Aileye bağımlı</a:t>
            </a:r>
          </a:p>
          <a:p>
            <a:pPr>
              <a:buFont typeface="Symbol" pitchFamily="18" charset="2"/>
              <a:buChar char="Ä"/>
            </a:pPr>
            <a:r>
              <a:rPr lang="tr-TR" b="1" dirty="0"/>
              <a:t> Sorumluluk alamayan</a:t>
            </a:r>
          </a:p>
          <a:p>
            <a:pPr>
              <a:buFont typeface="Symbol" pitchFamily="18" charset="2"/>
              <a:buChar char="Ä"/>
            </a:pPr>
            <a:r>
              <a:rPr lang="tr-TR" b="1" dirty="0"/>
              <a:t> Sosyal ilişkileri zayıf bir çocuk yetiştiriyorsunuz...</a:t>
            </a:r>
            <a:r>
              <a:rPr lang="tr-TR" dirty="0"/>
              <a:t>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072F4-7250-47EF-87CE-4585D508D5A0}" type="slidenum">
              <a:rPr lang="tr-TR"/>
              <a:pPr/>
              <a:t>7</a:t>
            </a:fld>
            <a:endParaRPr lang="tr-TR"/>
          </a:p>
        </p:txBody>
      </p:sp>
      <p:pic>
        <p:nvPicPr>
          <p:cNvPr id="54279" name="Picture 7" descr="C:\WINDOWS\Desktop\KİTAPÇIK\resimler\Bab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785926"/>
            <a:ext cx="4191000" cy="1971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TEMİZLİK ve ÖZBAKIM</a:t>
            </a:r>
            <a:endParaRPr lang="tr-TR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	Veliler olarak 7-12 yaş çocuğuna bu dönemde ;</a:t>
            </a:r>
          </a:p>
          <a:p>
            <a:r>
              <a:rPr lang="tr-TR" dirty="0"/>
              <a:t>T</a:t>
            </a:r>
            <a:r>
              <a:rPr lang="tr-TR" dirty="0" smtClean="0"/>
              <a:t>ek başına banyo yapmasını, </a:t>
            </a:r>
          </a:p>
          <a:p>
            <a:r>
              <a:rPr lang="tr-TR" dirty="0" smtClean="0"/>
              <a:t>Okulda temizlik açısından nelere dikkat etmesi gerektiğini, </a:t>
            </a:r>
          </a:p>
          <a:p>
            <a:r>
              <a:rPr lang="tr-TR" dirty="0"/>
              <a:t>N</a:t>
            </a:r>
            <a:r>
              <a:rPr lang="tr-TR" dirty="0" smtClean="0"/>
              <a:t>eden yediklerine kirli ellerle dokunmaması gerektiğini, </a:t>
            </a:r>
          </a:p>
          <a:p>
            <a:r>
              <a:rPr lang="tr-TR" dirty="0"/>
              <a:t>A</a:t>
            </a:r>
            <a:r>
              <a:rPr lang="tr-TR" dirty="0" smtClean="0"/>
              <a:t>bur cubur türü yiyeceklerin gelişimlerini nasıl etkileyeceğini, </a:t>
            </a:r>
          </a:p>
          <a:p>
            <a:r>
              <a:rPr lang="tr-TR" dirty="0"/>
              <a:t>M</a:t>
            </a:r>
            <a:r>
              <a:rPr lang="tr-TR" dirty="0" smtClean="0"/>
              <a:t>eyve ve sebze yemenin önemini, </a:t>
            </a:r>
          </a:p>
          <a:p>
            <a:r>
              <a:rPr lang="tr-TR" dirty="0" smtClean="0"/>
              <a:t>Hasta olduklarında ne yapmaları gerektiğini,</a:t>
            </a:r>
          </a:p>
          <a:p>
            <a:r>
              <a:rPr lang="tr-TR" dirty="0" smtClean="0"/>
              <a:t>Tuvalet temizliğini nasıl yapacağını anlatmalıyız.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VELİLERİN DİKKAT ETMESİ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	Çocukların;</a:t>
            </a:r>
          </a:p>
          <a:p>
            <a:r>
              <a:rPr lang="tr-TR" dirty="0"/>
              <a:t>O</a:t>
            </a:r>
            <a:r>
              <a:rPr lang="tr-TR" dirty="0" smtClean="0"/>
              <a:t>kul ve ev giysilerinin temiz olması sağlanmalı,</a:t>
            </a:r>
          </a:p>
          <a:p>
            <a:r>
              <a:rPr lang="tr-TR" dirty="0" smtClean="0"/>
              <a:t>Yapılan ödevler kontrol edilmeli, okul eşyalarının tam olarak hazır olup olmadığı incelenmeli,</a:t>
            </a:r>
          </a:p>
          <a:p>
            <a:r>
              <a:rPr lang="tr-TR" dirty="0" smtClean="0"/>
              <a:t>Okulda uyulması gereken kuralların önemi anlatılmalı,</a:t>
            </a:r>
          </a:p>
          <a:p>
            <a:r>
              <a:rPr lang="tr-TR" dirty="0" smtClean="0"/>
              <a:t>Her hafta tırnak ve saç kontrolü yapılmalı, </a:t>
            </a:r>
          </a:p>
          <a:p>
            <a:r>
              <a:rPr lang="tr-TR" dirty="0" smtClean="0"/>
              <a:t>Diş ve göz için belirli aralıklarla doktora götürülmeli,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246</Words>
  <Application>Microsoft Office PowerPoint</Application>
  <PresentationFormat>Ekran Gösterisi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Symbol</vt:lpstr>
      <vt:lpstr>Wingdings 2</vt:lpstr>
      <vt:lpstr>Akış</vt:lpstr>
      <vt:lpstr> 7-14 YAŞ DÖNEMİNDE DİKKAT EDİLMESİ GEREKENLER</vt:lpstr>
      <vt:lpstr>  KONFERANSTA NELER VAR?</vt:lpstr>
      <vt:lpstr>SON ÇOCUKLUK DÖNEMİ GELİŞİM ÖZELLİKLERİ</vt:lpstr>
      <vt:lpstr>PowerPoint Sunusu</vt:lpstr>
      <vt:lpstr>PowerPoint Sunusu</vt:lpstr>
      <vt:lpstr>7-12 YAŞ ÇOCUĞU NELER YAPABİLİR?</vt:lpstr>
      <vt:lpstr>Çocuğunuz Adına  Bunları Siz Mi Yapıyorsunuz? </vt:lpstr>
      <vt:lpstr>TEMİZLİK ve ÖZBAKIM</vt:lpstr>
      <vt:lpstr>VELİLERİN DİKKAT ETMESİ GEREKENLER</vt:lpstr>
      <vt:lpstr>VELİLERİN DİKKAT ETMESİ GEREKENLER</vt:lpstr>
      <vt:lpstr>PowerPoint Sunusu</vt:lpstr>
    </vt:vector>
  </TitlesOfParts>
  <Company>Şirket Adı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7-12 YAŞ DÖNEMİNDE DİKKAT EDİLMESİ GEREKENLER</dc:title>
  <dc:creator>PERFECT XP PC1</dc:creator>
  <cp:lastModifiedBy>okul</cp:lastModifiedBy>
  <cp:revision>24</cp:revision>
  <dcterms:created xsi:type="dcterms:W3CDTF">2010-04-13T09:08:12Z</dcterms:created>
  <dcterms:modified xsi:type="dcterms:W3CDTF">2018-09-19T08:39:43Z</dcterms:modified>
</cp:coreProperties>
</file>