
<file path=[Content_Types].xml><?xml version="1.0" encoding="utf-8"?>
<Types xmlns="http://schemas.openxmlformats.org/package/2006/content-types">
  <Default Extension="png" ContentType="image/png"/>
  <Default Extension="emf" ContentType="image/x-emf"/>
  <Default Extension="jpeg" ContentType="image/jpeg"/>
  <Default Extension="rels" ContentType="application/vnd.openxmlformats-package.relationships+xml"/>
  <Default Extension="xml" ContentType="application/xml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ppt/notesSlides/notesSlide36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notesMasterIdLst>
    <p:notesMasterId r:id="rId55"/>
  </p:notesMasterIdLst>
  <p:sldIdLst>
    <p:sldId id="256" r:id="rId2"/>
    <p:sldId id="315" r:id="rId3"/>
    <p:sldId id="316" r:id="rId4"/>
    <p:sldId id="317" r:id="rId5"/>
    <p:sldId id="318" r:id="rId6"/>
    <p:sldId id="319" r:id="rId7"/>
    <p:sldId id="322" r:id="rId8"/>
    <p:sldId id="367" r:id="rId9"/>
    <p:sldId id="368" r:id="rId10"/>
    <p:sldId id="369" r:id="rId11"/>
    <p:sldId id="370" r:id="rId12"/>
    <p:sldId id="371" r:id="rId13"/>
    <p:sldId id="372" r:id="rId14"/>
    <p:sldId id="373" r:id="rId15"/>
    <p:sldId id="374" r:id="rId16"/>
    <p:sldId id="375" r:id="rId17"/>
    <p:sldId id="376" r:id="rId18"/>
    <p:sldId id="377" r:id="rId19"/>
    <p:sldId id="378" r:id="rId20"/>
    <p:sldId id="379" r:id="rId21"/>
    <p:sldId id="380" r:id="rId22"/>
    <p:sldId id="381" r:id="rId23"/>
    <p:sldId id="321" r:id="rId24"/>
    <p:sldId id="323" r:id="rId25"/>
    <p:sldId id="324" r:id="rId26"/>
    <p:sldId id="325" r:id="rId27"/>
    <p:sldId id="328" r:id="rId28"/>
    <p:sldId id="327" r:id="rId29"/>
    <p:sldId id="326" r:id="rId30"/>
    <p:sldId id="329" r:id="rId31"/>
    <p:sldId id="333" r:id="rId32"/>
    <p:sldId id="330" r:id="rId33"/>
    <p:sldId id="334" r:id="rId34"/>
    <p:sldId id="347" r:id="rId35"/>
    <p:sldId id="348" r:id="rId36"/>
    <p:sldId id="349" r:id="rId37"/>
    <p:sldId id="350" r:id="rId38"/>
    <p:sldId id="351" r:id="rId39"/>
    <p:sldId id="352" r:id="rId40"/>
    <p:sldId id="353" r:id="rId41"/>
    <p:sldId id="354" r:id="rId42"/>
    <p:sldId id="355" r:id="rId43"/>
    <p:sldId id="356" r:id="rId44"/>
    <p:sldId id="357" r:id="rId45"/>
    <p:sldId id="358" r:id="rId46"/>
    <p:sldId id="359" r:id="rId47"/>
    <p:sldId id="360" r:id="rId48"/>
    <p:sldId id="361" r:id="rId49"/>
    <p:sldId id="362" r:id="rId50"/>
    <p:sldId id="366" r:id="rId51"/>
    <p:sldId id="364" r:id="rId52"/>
    <p:sldId id="365" r:id="rId53"/>
    <p:sldId id="314" r:id="rId54"/>
  </p:sldIdLst>
  <p:sldSz cx="12192000" cy="6858000"/>
  <p:notesSz cx="6858000" cy="9144000"/>
  <p:defaultTextStyle>
    <a:defPPr>
      <a:defRPr lang="tr-TR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384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231F20"/>
    <a:srgbClr val="E61F4F"/>
    <a:srgbClr val="11A74F"/>
    <a:srgbClr val="FAB529"/>
    <a:srgbClr val="75246B"/>
    <a:srgbClr val="BABABA"/>
    <a:srgbClr val="11246B"/>
    <a:srgbClr val="EE742F"/>
    <a:srgbClr val="B2B2B2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24902" autoAdjust="0"/>
    <p:restoredTop sz="82236" autoAdjust="0"/>
  </p:normalViewPr>
  <p:slideViewPr>
    <p:cSldViewPr snapToGrid="0">
      <p:cViewPr varScale="1">
        <p:scale>
          <a:sx n="57" d="100"/>
          <a:sy n="57" d="100"/>
        </p:scale>
        <p:origin x="72" y="173"/>
      </p:cViewPr>
      <p:guideLst>
        <p:guide orient="horz" pos="2160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9" Type="http://schemas.openxmlformats.org/officeDocument/2006/relationships/slide" Target="slides/slide38.xml"/><Relationship Id="rId21" Type="http://schemas.openxmlformats.org/officeDocument/2006/relationships/slide" Target="slides/slide20.xml"/><Relationship Id="rId34" Type="http://schemas.openxmlformats.org/officeDocument/2006/relationships/slide" Target="slides/slide33.xml"/><Relationship Id="rId42" Type="http://schemas.openxmlformats.org/officeDocument/2006/relationships/slide" Target="slides/slide41.xml"/><Relationship Id="rId47" Type="http://schemas.openxmlformats.org/officeDocument/2006/relationships/slide" Target="slides/slide46.xml"/><Relationship Id="rId50" Type="http://schemas.openxmlformats.org/officeDocument/2006/relationships/slide" Target="slides/slide49.xml"/><Relationship Id="rId55" Type="http://schemas.openxmlformats.org/officeDocument/2006/relationships/notesMaster" Target="notesMasters/notesMaster1.xml"/><Relationship Id="rId7" Type="http://schemas.openxmlformats.org/officeDocument/2006/relationships/slide" Target="slides/slide6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9" Type="http://schemas.openxmlformats.org/officeDocument/2006/relationships/slide" Target="slides/slide28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53" Type="http://schemas.openxmlformats.org/officeDocument/2006/relationships/slide" Target="slides/slide52.xml"/><Relationship Id="rId58" Type="http://schemas.openxmlformats.org/officeDocument/2006/relationships/theme" Target="theme/theme1.xml"/><Relationship Id="rId5" Type="http://schemas.openxmlformats.org/officeDocument/2006/relationships/slide" Target="slides/slide4.xml"/><Relationship Id="rId19" Type="http://schemas.openxmlformats.org/officeDocument/2006/relationships/slide" Target="slides/slide18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slide" Target="slides/slide42.xml"/><Relationship Id="rId48" Type="http://schemas.openxmlformats.org/officeDocument/2006/relationships/slide" Target="slides/slide47.xml"/><Relationship Id="rId56" Type="http://schemas.openxmlformats.org/officeDocument/2006/relationships/presProps" Target="presProps.xml"/><Relationship Id="rId8" Type="http://schemas.openxmlformats.org/officeDocument/2006/relationships/slide" Target="slides/slide7.xml"/><Relationship Id="rId51" Type="http://schemas.openxmlformats.org/officeDocument/2006/relationships/slide" Target="slides/slide50.xml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46" Type="http://schemas.openxmlformats.org/officeDocument/2006/relationships/slide" Target="slides/slide45.xml"/><Relationship Id="rId59" Type="http://schemas.openxmlformats.org/officeDocument/2006/relationships/tableStyles" Target="tableStyles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54" Type="http://schemas.openxmlformats.org/officeDocument/2006/relationships/slide" Target="slides/slide53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49" Type="http://schemas.openxmlformats.org/officeDocument/2006/relationships/slide" Target="slides/slide48.xml"/><Relationship Id="rId57" Type="http://schemas.openxmlformats.org/officeDocument/2006/relationships/viewProps" Target="viewProps.xml"/><Relationship Id="rId10" Type="http://schemas.openxmlformats.org/officeDocument/2006/relationships/slide" Target="slides/slide9.xml"/><Relationship Id="rId31" Type="http://schemas.openxmlformats.org/officeDocument/2006/relationships/slide" Target="slides/slide30.xml"/><Relationship Id="rId44" Type="http://schemas.openxmlformats.org/officeDocument/2006/relationships/slide" Target="slides/slide43.xml"/><Relationship Id="rId52" Type="http://schemas.openxmlformats.org/officeDocument/2006/relationships/slide" Target="slides/slide51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Üst Bilgi Yer Tutucusu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tr-TR"/>
          </a:p>
        </p:txBody>
      </p:sp>
      <p:sp>
        <p:nvSpPr>
          <p:cNvPr id="3" name="Veri Yer Tutucusu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56DE0DE8-01D7-49C8-8A4F-742BA5ACC4A2}" type="datetimeFigureOut">
              <a:rPr lang="tr-TR" smtClean="0"/>
              <a:t>19.09.2018</a:t>
            </a:fld>
            <a:endParaRPr lang="tr-TR"/>
          </a:p>
        </p:txBody>
      </p:sp>
      <p:sp>
        <p:nvSpPr>
          <p:cNvPr id="4" name="Slayt Görüntüsü Yer Tutucusu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tr-TR"/>
          </a:p>
        </p:txBody>
      </p:sp>
      <p:sp>
        <p:nvSpPr>
          <p:cNvPr id="5" name="Not Yer Tutucusu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tr-TR"/>
              <a:t>Asıl metin stillerini düzenle</a:t>
            </a:r>
          </a:p>
          <a:p>
            <a:pPr lvl="1"/>
            <a:r>
              <a:rPr lang="tr-TR"/>
              <a:t>İkinci düzey</a:t>
            </a:r>
          </a:p>
          <a:p>
            <a:pPr lvl="2"/>
            <a:r>
              <a:rPr lang="tr-TR"/>
              <a:t>Üçüncü düzey</a:t>
            </a:r>
          </a:p>
          <a:p>
            <a:pPr lvl="3"/>
            <a:r>
              <a:rPr lang="tr-TR"/>
              <a:t>Dördüncü düzey</a:t>
            </a:r>
          </a:p>
          <a:p>
            <a:pPr lvl="4"/>
            <a:r>
              <a:rPr lang="tr-TR"/>
              <a:t>Beşinci düzey</a:t>
            </a:r>
          </a:p>
        </p:txBody>
      </p:sp>
      <p:sp>
        <p:nvSpPr>
          <p:cNvPr id="6" name="Alt Bilgi Yer Tutucusu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tr-TR"/>
          </a:p>
        </p:txBody>
      </p:sp>
      <p:sp>
        <p:nvSpPr>
          <p:cNvPr id="7" name="Slayt Numarası Yer Tutucusu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76232B59-1FDD-4114-824C-EF1944B617C4}" type="slidenum">
              <a:rPr lang="tr-TR" smtClean="0"/>
              <a:t>‹#›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2966826472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0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Bu sunudaki içeriğin daha ayrıntılı hâline Yeşilay tarafından ortaokul çağı öğrencilerine ve çocuklara yönelik hazırlanmış aşağıdaki kitapçıktan ulaşabilirsiniz:</a:t>
            </a:r>
          </a:p>
          <a:p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Teknoloji Canavara Dönüşmeden...,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Ufuk Kodaman, Mehmet Dinç, 2016, İstanbul, Yeşilay TBM Alan Kitaplığı Dizisi No: 17.</a:t>
            </a:r>
            <a:endParaRPr lang="tr-TR" b="0" dirty="0"/>
          </a:p>
          <a:p>
            <a:endParaRPr lang="tr-TR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6232B59-1FDD-4114-824C-EF1944B617C4}" type="slidenum">
              <a:rPr lang="tr-TR" smtClean="0"/>
              <a:t>1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760301763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Teknoloji Canavara Dönüşmeden...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18-25.</a:t>
            </a:r>
            <a:endParaRPr lang="tr-TR" b="0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6232B59-1FDD-4114-824C-EF1944B617C4}" type="slidenum">
              <a:rPr lang="tr-TR" smtClean="0"/>
              <a:t>10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3905793993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Teknoloji Canavara Dönüşmeden...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18-25.</a:t>
            </a:r>
            <a:endParaRPr lang="tr-TR" b="0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6232B59-1FDD-4114-824C-EF1944B617C4}" type="slidenum">
              <a:rPr lang="tr-TR" smtClean="0"/>
              <a:t>11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1951516403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Teknoloji Canavara Dönüşmeden...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18-25.</a:t>
            </a:r>
            <a:endParaRPr lang="tr-TR" b="0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6232B59-1FDD-4114-824C-EF1944B617C4}" type="slidenum">
              <a:rPr lang="tr-TR" smtClean="0"/>
              <a:t>12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3297056562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Teknoloji Canavara Dönüşmeden...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18-25.</a:t>
            </a:r>
            <a:endParaRPr lang="tr-TR" b="0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6232B59-1FDD-4114-824C-EF1944B617C4}" type="slidenum">
              <a:rPr lang="tr-TR" smtClean="0"/>
              <a:t>13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2941909998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Teknoloji Canavara Dönüşmeden...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18-25.</a:t>
            </a:r>
            <a:endParaRPr lang="tr-TR" b="0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6232B59-1FDD-4114-824C-EF1944B617C4}" type="slidenum">
              <a:rPr lang="tr-TR" smtClean="0"/>
              <a:t>14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152544444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Teknoloji Canavara Dönüşmeden...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18-25.</a:t>
            </a:r>
            <a:endParaRPr lang="tr-TR" b="0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6232B59-1FDD-4114-824C-EF1944B617C4}" type="slidenum">
              <a:rPr lang="tr-TR" smtClean="0"/>
              <a:t>15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2880450958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Teknoloji Canavara Dönüşmeden...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18-25.</a:t>
            </a:r>
            <a:endParaRPr lang="tr-TR" b="0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6232B59-1FDD-4114-824C-EF1944B617C4}" type="slidenum">
              <a:rPr lang="tr-TR" smtClean="0"/>
              <a:t>16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2884713892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Teknoloji Canavara Dönüşmeden...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18-25.</a:t>
            </a:r>
            <a:endParaRPr lang="tr-TR" b="0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6232B59-1FDD-4114-824C-EF1944B617C4}" type="slidenum">
              <a:rPr lang="tr-TR" smtClean="0"/>
              <a:t>17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3285047137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Teknoloji Canavara Dönüşmeden...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18-25.</a:t>
            </a:r>
            <a:endParaRPr lang="tr-TR" b="0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6232B59-1FDD-4114-824C-EF1944B617C4}" type="slidenum">
              <a:rPr lang="tr-TR" smtClean="0"/>
              <a:t>18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3387373286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Teknoloji Canavara Dönüşmeden...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18-25.</a:t>
            </a:r>
            <a:endParaRPr lang="tr-TR" b="0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6232B59-1FDD-4114-824C-EF1944B617C4}" type="slidenum">
              <a:rPr lang="tr-TR" smtClean="0"/>
              <a:t>19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3063277995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Teknoloji Canavara Dönüşmeden...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kitapçık.</a:t>
            </a:r>
            <a:endParaRPr lang="tr-TR" b="0" dirty="0"/>
          </a:p>
          <a:p>
            <a:endParaRPr lang="tr-TR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6232B59-1FDD-4114-824C-EF1944B617C4}" type="slidenum">
              <a:rPr lang="tr-TR" smtClean="0"/>
              <a:t>2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344492389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Teknoloji Canavara Dönüşmeden...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18-25.</a:t>
            </a:r>
            <a:endParaRPr lang="tr-TR" b="0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6232B59-1FDD-4114-824C-EF1944B617C4}" type="slidenum">
              <a:rPr lang="tr-TR" smtClean="0"/>
              <a:t>20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1478513291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Teknoloji Canavara Dönüşmeden...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18-25.</a:t>
            </a:r>
            <a:endParaRPr lang="tr-TR" b="0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6232B59-1FDD-4114-824C-EF1944B617C4}" type="slidenum">
              <a:rPr lang="tr-TR" smtClean="0"/>
              <a:t>21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1155336001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Teknoloji Canavara Dönüşmeden...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18-25.</a:t>
            </a:r>
            <a:endParaRPr lang="tr-TR" b="0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6232B59-1FDD-4114-824C-EF1944B617C4}" type="slidenum">
              <a:rPr lang="tr-TR" smtClean="0"/>
              <a:t>22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4026640167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Teknoloji Canavara Dönüşmeden...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4.</a:t>
            </a:r>
            <a:endParaRPr lang="tr-TR" b="0" dirty="0"/>
          </a:p>
          <a:p>
            <a:endParaRPr lang="tr-TR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6232B59-1FDD-4114-824C-EF1944B617C4}" type="slidenum">
              <a:rPr lang="tr-TR" smtClean="0"/>
              <a:t>23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1186088238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Teknoloji Canavara Dönüşmeden...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5.</a:t>
            </a:r>
            <a:endParaRPr lang="tr-TR" b="0" dirty="0"/>
          </a:p>
          <a:p>
            <a:endParaRPr lang="tr-TR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6232B59-1FDD-4114-824C-EF1944B617C4}" type="slidenum">
              <a:rPr lang="tr-TR" smtClean="0"/>
              <a:t>24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4028660054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Teknoloji Canavara Dönüşmeden...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6.</a:t>
            </a:r>
            <a:endParaRPr lang="tr-TR" b="0" dirty="0"/>
          </a:p>
          <a:p>
            <a:endParaRPr lang="tr-TR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6232B59-1FDD-4114-824C-EF1944B617C4}" type="slidenum">
              <a:rPr lang="tr-TR" smtClean="0"/>
              <a:t>25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2910297830"/>
      </p:ext>
    </p:extLst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Teknoloji Canavara Dönüşmeden...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7.</a:t>
            </a:r>
            <a:endParaRPr lang="tr-TR" b="0" dirty="0"/>
          </a:p>
          <a:p>
            <a:endParaRPr lang="tr-TR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6232B59-1FDD-4114-824C-EF1944B617C4}" type="slidenum">
              <a:rPr lang="tr-TR" smtClean="0"/>
              <a:t>26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2100456910"/>
      </p:ext>
    </p:extLst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Teknoloji Canavara Dönüşmeden...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8.</a:t>
            </a:r>
            <a:endParaRPr lang="tr-TR" b="0" dirty="0"/>
          </a:p>
          <a:p>
            <a:endParaRPr lang="tr-TR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6232B59-1FDD-4114-824C-EF1944B617C4}" type="slidenum">
              <a:rPr lang="tr-TR" smtClean="0"/>
              <a:t>27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3636489593"/>
      </p:ext>
    </p:extLst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Teknoloji Canavara Dönüşmeden...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9.</a:t>
            </a:r>
            <a:endParaRPr lang="tr-TR" b="0" dirty="0"/>
          </a:p>
          <a:p>
            <a:endParaRPr lang="tr-TR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6232B59-1FDD-4114-824C-EF1944B617C4}" type="slidenum">
              <a:rPr lang="tr-TR" smtClean="0"/>
              <a:t>28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1098052590"/>
      </p:ext>
    </p:extLst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Teknoloji Canavara Dönüşmeden...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10-11.</a:t>
            </a:r>
            <a:endParaRPr lang="tr-TR" b="0" dirty="0"/>
          </a:p>
          <a:p>
            <a:endParaRPr lang="tr-TR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6232B59-1FDD-4114-824C-EF1944B617C4}" type="slidenum">
              <a:rPr lang="tr-TR" smtClean="0"/>
              <a:t>29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1377616574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Teknoloji Canavara Dönüşmeden...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2.</a:t>
            </a:r>
            <a:endParaRPr lang="tr-TR" b="0" dirty="0"/>
          </a:p>
          <a:p>
            <a:endParaRPr lang="tr-TR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6232B59-1FDD-4114-824C-EF1944B617C4}" type="slidenum">
              <a:rPr lang="tr-TR" smtClean="0"/>
              <a:t>3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3008695126"/>
      </p:ext>
    </p:extLst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Teknoloji Canavara Dönüşmeden...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10-11.</a:t>
            </a:r>
            <a:endParaRPr lang="tr-TR" b="0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6232B59-1FDD-4114-824C-EF1944B617C4}" type="slidenum">
              <a:rPr lang="tr-TR" smtClean="0"/>
              <a:t>30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569635155"/>
      </p:ext>
    </p:extLst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Teknoloji Canavara Dönüşmeden...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10-11.</a:t>
            </a:r>
            <a:endParaRPr lang="tr-TR" b="0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6232B59-1FDD-4114-824C-EF1944B617C4}" type="slidenum">
              <a:rPr lang="tr-TR" smtClean="0"/>
              <a:t>31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2460694320"/>
      </p:ext>
    </p:extLst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Teknoloji Canavara Dönüşmeden...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14-15.</a:t>
            </a:r>
            <a:endParaRPr lang="tr-TR" b="0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6232B59-1FDD-4114-824C-EF1944B617C4}" type="slidenum">
              <a:rPr lang="tr-TR" smtClean="0"/>
              <a:t>32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1710126938"/>
      </p:ext>
    </p:extLst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Teknoloji Canavara Dönüşmeden...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14-15.</a:t>
            </a:r>
            <a:endParaRPr lang="tr-TR" b="0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6232B59-1FDD-4114-824C-EF1944B617C4}" type="slidenum">
              <a:rPr lang="tr-TR" smtClean="0"/>
              <a:t>33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2919691230"/>
      </p:ext>
    </p:extLst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Teknoloji Canavara Dönüşmeden...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26-27.</a:t>
            </a:r>
            <a:endParaRPr lang="tr-TR" b="0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6232B59-1FDD-4114-824C-EF1944B617C4}" type="slidenum">
              <a:rPr lang="tr-TR" smtClean="0"/>
              <a:t>34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3280258024"/>
      </p:ext>
    </p:extLst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Teknoloji Canavara Dönüşmeden...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26-27.</a:t>
            </a:r>
            <a:endParaRPr lang="tr-TR" b="0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6232B59-1FDD-4114-824C-EF1944B617C4}" type="slidenum">
              <a:rPr lang="tr-TR" smtClean="0"/>
              <a:t>50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3186998328"/>
      </p:ext>
    </p:extLst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Bu sunu Yeşilay tarafından ortaokul çağı öğrencilerine ve çocuklara yönelik hazırlanmış aşağıdaki kitapçıktan yararlanılarak oluşturulmuştur: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Teknoloji Canavara Dönüşmeden...,</a:t>
            </a:r>
            <a:r>
              <a:rPr lang="tr-TR" sz="12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Ufuk Kodaman, Mehmet Dinç, 2016, İstanbul, Yeşilay TBM Alan Kitaplığı Dizisi No: 17.</a:t>
            </a:r>
            <a:endParaRPr lang="tr-TR" b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6232B59-1FDD-4114-824C-EF1944B617C4}" type="slidenum">
              <a:rPr lang="tr-TR" smtClean="0"/>
              <a:t>53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2209321149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Teknoloji Canavara Dönüşmeden...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3.</a:t>
            </a:r>
            <a:endParaRPr lang="tr-TR" b="0" dirty="0"/>
          </a:p>
          <a:p>
            <a:endParaRPr lang="tr-TR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6232B59-1FDD-4114-824C-EF1944B617C4}" type="slidenum">
              <a:rPr lang="tr-TR" smtClean="0"/>
              <a:t>4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881782117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Teknoloji Canavara Dönüşmeden...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3.</a:t>
            </a:r>
            <a:endParaRPr lang="tr-TR" b="0" dirty="0"/>
          </a:p>
          <a:p>
            <a:endParaRPr lang="tr-TR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6232B59-1FDD-4114-824C-EF1944B617C4}" type="slidenum">
              <a:rPr lang="tr-TR" smtClean="0"/>
              <a:t>5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2423435893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Teknoloji Canavara Dönüşmeden...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16.</a:t>
            </a:r>
            <a:endParaRPr lang="tr-TR" b="0" dirty="0"/>
          </a:p>
          <a:p>
            <a:endParaRPr lang="tr-TR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6232B59-1FDD-4114-824C-EF1944B617C4}" type="slidenum">
              <a:rPr lang="tr-TR" smtClean="0"/>
              <a:t>6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2910054459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Teknoloji Canavara Dönüşmeden...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16.</a:t>
            </a:r>
            <a:endParaRPr lang="tr-TR" b="0" dirty="0"/>
          </a:p>
          <a:p>
            <a:endParaRPr lang="tr-TR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6232B59-1FDD-4114-824C-EF1944B617C4}" type="slidenum">
              <a:rPr lang="tr-TR" smtClean="0"/>
              <a:t>7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3582535186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Teknoloji Canavara Dönüşmeden...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12-13.</a:t>
            </a:r>
            <a:endParaRPr lang="tr-TR" b="0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6232B59-1FDD-4114-824C-EF1944B617C4}" type="slidenum">
              <a:rPr lang="tr-TR" smtClean="0"/>
              <a:t>8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2159001260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Teknoloji Canavara Dönüşmeden...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12-13.</a:t>
            </a:r>
            <a:endParaRPr lang="tr-TR" b="0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6232B59-1FDD-4114-824C-EF1944B617C4}" type="slidenum">
              <a:rPr lang="tr-TR" smtClean="0"/>
              <a:t>9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74640300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Başlık Slaydı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Unvan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tr-TR"/>
              <a:t>Asıl başlık stili için tıklatın</a:t>
            </a:r>
          </a:p>
        </p:txBody>
      </p:sp>
      <p:sp>
        <p:nvSpPr>
          <p:cNvPr id="3" name="Alt Başlık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tr-TR"/>
              <a:t>Asıl alt başlık stilini düzenlemek için tıklatın</a:t>
            </a:r>
          </a:p>
        </p:txBody>
      </p:sp>
      <p:sp>
        <p:nvSpPr>
          <p:cNvPr id="4" name="Veri Yer Tutucusu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45F048E-CFB1-4CD8-B043-B64B84A0BA8D}" type="datetimeFigureOut">
              <a:rPr lang="tr-TR" smtClean="0"/>
              <a:t>19.09.2018</a:t>
            </a:fld>
            <a:endParaRPr lang="tr-TR"/>
          </a:p>
        </p:txBody>
      </p:sp>
      <p:sp>
        <p:nvSpPr>
          <p:cNvPr id="5" name="Altbilgi Yer Tutucusu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r-TR"/>
          </a:p>
        </p:txBody>
      </p:sp>
      <p:sp>
        <p:nvSpPr>
          <p:cNvPr id="6" name="Slayt Numarası Yer Tutucusu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8C4C709-382F-4FB3-A7F5-D08D561CD263}" type="slidenum">
              <a:rPr lang="tr-TR" smtClean="0"/>
              <a:t>‹#›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1517003166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Başlık, Dikey Meti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Unvan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tr-TR"/>
              <a:t>Asıl başlık stili için tıklatın</a:t>
            </a:r>
          </a:p>
        </p:txBody>
      </p:sp>
      <p:sp>
        <p:nvSpPr>
          <p:cNvPr id="3" name="Dikey Metin Yer Tutucusu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tr-TR"/>
              <a:t>Asıl metin stillerini düzenlemek için tıklatın</a:t>
            </a:r>
          </a:p>
          <a:p>
            <a:pPr lvl="1"/>
            <a:r>
              <a:rPr lang="tr-TR"/>
              <a:t>İkinci düzey</a:t>
            </a:r>
          </a:p>
          <a:p>
            <a:pPr lvl="2"/>
            <a:r>
              <a:rPr lang="tr-TR"/>
              <a:t>Üçüncü düzey</a:t>
            </a:r>
          </a:p>
          <a:p>
            <a:pPr lvl="3"/>
            <a:r>
              <a:rPr lang="tr-TR"/>
              <a:t>Dördüncü düzey</a:t>
            </a:r>
          </a:p>
          <a:p>
            <a:pPr lvl="4"/>
            <a:r>
              <a:rPr lang="tr-TR"/>
              <a:t>Beşinci düzey</a:t>
            </a:r>
          </a:p>
        </p:txBody>
      </p:sp>
      <p:sp>
        <p:nvSpPr>
          <p:cNvPr id="4" name="Veri Yer Tutucusu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45F048E-CFB1-4CD8-B043-B64B84A0BA8D}" type="datetimeFigureOut">
              <a:rPr lang="tr-TR" smtClean="0"/>
              <a:t>19.09.2018</a:t>
            </a:fld>
            <a:endParaRPr lang="tr-TR"/>
          </a:p>
        </p:txBody>
      </p:sp>
      <p:sp>
        <p:nvSpPr>
          <p:cNvPr id="5" name="Altbilgi Yer Tutucusu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r-TR"/>
          </a:p>
        </p:txBody>
      </p:sp>
      <p:sp>
        <p:nvSpPr>
          <p:cNvPr id="6" name="Slayt Numarası Yer Tutucusu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8C4C709-382F-4FB3-A7F5-D08D561CD263}" type="slidenum">
              <a:rPr lang="tr-TR" smtClean="0"/>
              <a:t>‹#›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3427558137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Dikey Başlık ve Meti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ikey Başlık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tr-TR"/>
              <a:t>Asıl başlık stili için tıklatın</a:t>
            </a:r>
          </a:p>
        </p:txBody>
      </p:sp>
      <p:sp>
        <p:nvSpPr>
          <p:cNvPr id="3" name="Dikey Metin Yer Tutucusu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tr-TR"/>
              <a:t>Asıl metin stillerini düzenlemek için tıklatın</a:t>
            </a:r>
          </a:p>
          <a:p>
            <a:pPr lvl="1"/>
            <a:r>
              <a:rPr lang="tr-TR"/>
              <a:t>İkinci düzey</a:t>
            </a:r>
          </a:p>
          <a:p>
            <a:pPr lvl="2"/>
            <a:r>
              <a:rPr lang="tr-TR"/>
              <a:t>Üçüncü düzey</a:t>
            </a:r>
          </a:p>
          <a:p>
            <a:pPr lvl="3"/>
            <a:r>
              <a:rPr lang="tr-TR"/>
              <a:t>Dördüncü düzey</a:t>
            </a:r>
          </a:p>
          <a:p>
            <a:pPr lvl="4"/>
            <a:r>
              <a:rPr lang="tr-TR"/>
              <a:t>Beşinci düzey</a:t>
            </a:r>
          </a:p>
        </p:txBody>
      </p:sp>
      <p:sp>
        <p:nvSpPr>
          <p:cNvPr id="4" name="Veri Yer Tutucusu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45F048E-CFB1-4CD8-B043-B64B84A0BA8D}" type="datetimeFigureOut">
              <a:rPr lang="tr-TR" smtClean="0"/>
              <a:t>19.09.2018</a:t>
            </a:fld>
            <a:endParaRPr lang="tr-TR"/>
          </a:p>
        </p:txBody>
      </p:sp>
      <p:sp>
        <p:nvSpPr>
          <p:cNvPr id="5" name="Altbilgi Yer Tutucusu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r-TR"/>
          </a:p>
        </p:txBody>
      </p:sp>
      <p:sp>
        <p:nvSpPr>
          <p:cNvPr id="6" name="Slayt Numarası Yer Tutucusu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8C4C709-382F-4FB3-A7F5-D08D561CD263}" type="slidenum">
              <a:rPr lang="tr-TR" smtClean="0"/>
              <a:t>‹#›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3461830242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Başlık ve İçeri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Unvan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tr-TR"/>
              <a:t>Asıl başlık stili için tıklatın</a:t>
            </a:r>
          </a:p>
        </p:txBody>
      </p:sp>
      <p:sp>
        <p:nvSpPr>
          <p:cNvPr id="3" name="İçerik Yer Tutucusu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tr-TR"/>
              <a:t>Asıl metin stillerini düzenlemek için tıklatın</a:t>
            </a:r>
          </a:p>
          <a:p>
            <a:pPr lvl="1"/>
            <a:r>
              <a:rPr lang="tr-TR"/>
              <a:t>İkinci düzey</a:t>
            </a:r>
          </a:p>
          <a:p>
            <a:pPr lvl="2"/>
            <a:r>
              <a:rPr lang="tr-TR"/>
              <a:t>Üçüncü düzey</a:t>
            </a:r>
          </a:p>
          <a:p>
            <a:pPr lvl="3"/>
            <a:r>
              <a:rPr lang="tr-TR"/>
              <a:t>Dördüncü düzey</a:t>
            </a:r>
          </a:p>
          <a:p>
            <a:pPr lvl="4"/>
            <a:r>
              <a:rPr lang="tr-TR"/>
              <a:t>Beşinci düzey</a:t>
            </a:r>
          </a:p>
        </p:txBody>
      </p:sp>
      <p:sp>
        <p:nvSpPr>
          <p:cNvPr id="4" name="Veri Yer Tutucusu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45F048E-CFB1-4CD8-B043-B64B84A0BA8D}" type="datetimeFigureOut">
              <a:rPr lang="tr-TR" smtClean="0"/>
              <a:t>19.09.2018</a:t>
            </a:fld>
            <a:endParaRPr lang="tr-TR"/>
          </a:p>
        </p:txBody>
      </p:sp>
      <p:sp>
        <p:nvSpPr>
          <p:cNvPr id="5" name="Altbilgi Yer Tutucusu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r-TR"/>
          </a:p>
        </p:txBody>
      </p:sp>
      <p:sp>
        <p:nvSpPr>
          <p:cNvPr id="6" name="Slayt Numarası Yer Tutucusu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8C4C709-382F-4FB3-A7F5-D08D561CD263}" type="slidenum">
              <a:rPr lang="tr-TR" smtClean="0"/>
              <a:t>‹#›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3583795186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Bölüm Üstbilgis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Unvan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tr-TR"/>
              <a:t>Asıl başlık stili için tıklatın</a:t>
            </a:r>
          </a:p>
        </p:txBody>
      </p:sp>
      <p:sp>
        <p:nvSpPr>
          <p:cNvPr id="3" name="Metin Yer Tutucusu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tr-TR"/>
              <a:t>Asıl metin stillerini düzenlemek için tıklatın</a:t>
            </a:r>
          </a:p>
        </p:txBody>
      </p:sp>
      <p:sp>
        <p:nvSpPr>
          <p:cNvPr id="4" name="Veri Yer Tutucusu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45F048E-CFB1-4CD8-B043-B64B84A0BA8D}" type="datetimeFigureOut">
              <a:rPr lang="tr-TR" smtClean="0"/>
              <a:t>19.09.2018</a:t>
            </a:fld>
            <a:endParaRPr lang="tr-TR"/>
          </a:p>
        </p:txBody>
      </p:sp>
      <p:sp>
        <p:nvSpPr>
          <p:cNvPr id="5" name="Altbilgi Yer Tutucusu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r-TR"/>
          </a:p>
        </p:txBody>
      </p:sp>
      <p:sp>
        <p:nvSpPr>
          <p:cNvPr id="6" name="Slayt Numarası Yer Tutucusu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8C4C709-382F-4FB3-A7F5-D08D561CD263}" type="slidenum">
              <a:rPr lang="tr-TR" smtClean="0"/>
              <a:t>‹#›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1803491557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İki İçeri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Unvan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tr-TR"/>
              <a:t>Asıl başlık stili için tıklatın</a:t>
            </a:r>
          </a:p>
        </p:txBody>
      </p:sp>
      <p:sp>
        <p:nvSpPr>
          <p:cNvPr id="3" name="İçerik Yer Tutucusu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tr-TR"/>
              <a:t>Asıl metin stillerini düzenlemek için tıklatın</a:t>
            </a:r>
          </a:p>
          <a:p>
            <a:pPr lvl="1"/>
            <a:r>
              <a:rPr lang="tr-TR"/>
              <a:t>İkinci düzey</a:t>
            </a:r>
          </a:p>
          <a:p>
            <a:pPr lvl="2"/>
            <a:r>
              <a:rPr lang="tr-TR"/>
              <a:t>Üçüncü düzey</a:t>
            </a:r>
          </a:p>
          <a:p>
            <a:pPr lvl="3"/>
            <a:r>
              <a:rPr lang="tr-TR"/>
              <a:t>Dördüncü düzey</a:t>
            </a:r>
          </a:p>
          <a:p>
            <a:pPr lvl="4"/>
            <a:r>
              <a:rPr lang="tr-TR"/>
              <a:t>Beşinci düzey</a:t>
            </a:r>
          </a:p>
        </p:txBody>
      </p:sp>
      <p:sp>
        <p:nvSpPr>
          <p:cNvPr id="4" name="İçerik Yer Tutucusu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tr-TR"/>
              <a:t>Asıl metin stillerini düzenlemek için tıklatın</a:t>
            </a:r>
          </a:p>
          <a:p>
            <a:pPr lvl="1"/>
            <a:r>
              <a:rPr lang="tr-TR"/>
              <a:t>İkinci düzey</a:t>
            </a:r>
          </a:p>
          <a:p>
            <a:pPr lvl="2"/>
            <a:r>
              <a:rPr lang="tr-TR"/>
              <a:t>Üçüncü düzey</a:t>
            </a:r>
          </a:p>
          <a:p>
            <a:pPr lvl="3"/>
            <a:r>
              <a:rPr lang="tr-TR"/>
              <a:t>Dördüncü düzey</a:t>
            </a:r>
          </a:p>
          <a:p>
            <a:pPr lvl="4"/>
            <a:r>
              <a:rPr lang="tr-TR"/>
              <a:t>Beşinci düzey</a:t>
            </a:r>
          </a:p>
        </p:txBody>
      </p:sp>
      <p:sp>
        <p:nvSpPr>
          <p:cNvPr id="5" name="Veri Yer Tutucusu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45F048E-CFB1-4CD8-B043-B64B84A0BA8D}" type="datetimeFigureOut">
              <a:rPr lang="tr-TR" smtClean="0"/>
              <a:t>19.09.2018</a:t>
            </a:fld>
            <a:endParaRPr lang="tr-TR"/>
          </a:p>
        </p:txBody>
      </p:sp>
      <p:sp>
        <p:nvSpPr>
          <p:cNvPr id="6" name="Altbilgi Yer Tutucusu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r-TR"/>
          </a:p>
        </p:txBody>
      </p:sp>
      <p:sp>
        <p:nvSpPr>
          <p:cNvPr id="7" name="Slayt Numarası Yer Tutucusu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8C4C709-382F-4FB3-A7F5-D08D561CD263}" type="slidenum">
              <a:rPr lang="tr-TR" smtClean="0"/>
              <a:t>‹#›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5982677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Karşılaştırm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Unvan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tr-TR"/>
              <a:t>Asıl başlık stili için tıklatın</a:t>
            </a:r>
          </a:p>
        </p:txBody>
      </p:sp>
      <p:sp>
        <p:nvSpPr>
          <p:cNvPr id="3" name="Metin Yer Tutucusu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tr-TR"/>
              <a:t>Asıl metin stillerini düzenlemek için tıklatın</a:t>
            </a:r>
          </a:p>
        </p:txBody>
      </p:sp>
      <p:sp>
        <p:nvSpPr>
          <p:cNvPr id="4" name="İçerik Yer Tutucusu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tr-TR"/>
              <a:t>Asıl metin stillerini düzenlemek için tıklatın</a:t>
            </a:r>
          </a:p>
          <a:p>
            <a:pPr lvl="1"/>
            <a:r>
              <a:rPr lang="tr-TR"/>
              <a:t>İkinci düzey</a:t>
            </a:r>
          </a:p>
          <a:p>
            <a:pPr lvl="2"/>
            <a:r>
              <a:rPr lang="tr-TR"/>
              <a:t>Üçüncü düzey</a:t>
            </a:r>
          </a:p>
          <a:p>
            <a:pPr lvl="3"/>
            <a:r>
              <a:rPr lang="tr-TR"/>
              <a:t>Dördüncü düzey</a:t>
            </a:r>
          </a:p>
          <a:p>
            <a:pPr lvl="4"/>
            <a:r>
              <a:rPr lang="tr-TR"/>
              <a:t>Beşinci düzey</a:t>
            </a:r>
          </a:p>
        </p:txBody>
      </p:sp>
      <p:sp>
        <p:nvSpPr>
          <p:cNvPr id="5" name="Metin Yer Tutucusu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tr-TR"/>
              <a:t>Asıl metin stillerini düzenlemek için tıklatın</a:t>
            </a:r>
          </a:p>
        </p:txBody>
      </p:sp>
      <p:sp>
        <p:nvSpPr>
          <p:cNvPr id="6" name="İçerik Yer Tutucusu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tr-TR"/>
              <a:t>Asıl metin stillerini düzenlemek için tıklatın</a:t>
            </a:r>
          </a:p>
          <a:p>
            <a:pPr lvl="1"/>
            <a:r>
              <a:rPr lang="tr-TR"/>
              <a:t>İkinci düzey</a:t>
            </a:r>
          </a:p>
          <a:p>
            <a:pPr lvl="2"/>
            <a:r>
              <a:rPr lang="tr-TR"/>
              <a:t>Üçüncü düzey</a:t>
            </a:r>
          </a:p>
          <a:p>
            <a:pPr lvl="3"/>
            <a:r>
              <a:rPr lang="tr-TR"/>
              <a:t>Dördüncü düzey</a:t>
            </a:r>
          </a:p>
          <a:p>
            <a:pPr lvl="4"/>
            <a:r>
              <a:rPr lang="tr-TR"/>
              <a:t>Beşinci düzey</a:t>
            </a:r>
          </a:p>
        </p:txBody>
      </p:sp>
      <p:sp>
        <p:nvSpPr>
          <p:cNvPr id="7" name="Veri Yer Tutucusu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45F048E-CFB1-4CD8-B043-B64B84A0BA8D}" type="datetimeFigureOut">
              <a:rPr lang="tr-TR" smtClean="0"/>
              <a:t>19.09.2018</a:t>
            </a:fld>
            <a:endParaRPr lang="tr-TR"/>
          </a:p>
        </p:txBody>
      </p:sp>
      <p:sp>
        <p:nvSpPr>
          <p:cNvPr id="8" name="Altbilgi Yer Tutucusu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r-TR"/>
          </a:p>
        </p:txBody>
      </p:sp>
      <p:sp>
        <p:nvSpPr>
          <p:cNvPr id="9" name="Slayt Numarası Yer Tutucusu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8C4C709-382F-4FB3-A7F5-D08D561CD263}" type="slidenum">
              <a:rPr lang="tr-TR" smtClean="0"/>
              <a:t>‹#›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3966297071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Yalnızca Başlı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Unvan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tr-TR"/>
              <a:t>Asıl başlık stili için tıklatın</a:t>
            </a:r>
          </a:p>
        </p:txBody>
      </p:sp>
      <p:sp>
        <p:nvSpPr>
          <p:cNvPr id="3" name="Veri Yer Tutucusu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45F048E-CFB1-4CD8-B043-B64B84A0BA8D}" type="datetimeFigureOut">
              <a:rPr lang="tr-TR" smtClean="0"/>
              <a:t>19.09.2018</a:t>
            </a:fld>
            <a:endParaRPr lang="tr-TR"/>
          </a:p>
        </p:txBody>
      </p:sp>
      <p:sp>
        <p:nvSpPr>
          <p:cNvPr id="4" name="Altbilgi Yer Tutucusu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r-TR"/>
          </a:p>
        </p:txBody>
      </p:sp>
      <p:sp>
        <p:nvSpPr>
          <p:cNvPr id="5" name="Slayt Numarası Yer Tutucusu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8C4C709-382F-4FB3-A7F5-D08D561CD263}" type="slidenum">
              <a:rPr lang="tr-TR" smtClean="0"/>
              <a:t>‹#›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2634838337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oş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i Yer Tutucusu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45F048E-CFB1-4CD8-B043-B64B84A0BA8D}" type="datetimeFigureOut">
              <a:rPr lang="tr-TR" smtClean="0"/>
              <a:t>19.09.2018</a:t>
            </a:fld>
            <a:endParaRPr lang="tr-TR"/>
          </a:p>
        </p:txBody>
      </p:sp>
      <p:sp>
        <p:nvSpPr>
          <p:cNvPr id="3" name="Altbilgi Yer Tutucusu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r-TR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8C4C709-382F-4FB3-A7F5-D08D561CD263}" type="slidenum">
              <a:rPr lang="tr-TR" smtClean="0"/>
              <a:t>‹#›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2397263716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Başlıklı İçeri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Unvan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tr-TR"/>
              <a:t>Asıl başlık stili için tıklatın</a:t>
            </a:r>
          </a:p>
        </p:txBody>
      </p:sp>
      <p:sp>
        <p:nvSpPr>
          <p:cNvPr id="3" name="İçerik Yer Tutucusu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tr-TR"/>
              <a:t>Asıl metin stillerini düzenlemek için tıklatın</a:t>
            </a:r>
          </a:p>
          <a:p>
            <a:pPr lvl="1"/>
            <a:r>
              <a:rPr lang="tr-TR"/>
              <a:t>İkinci düzey</a:t>
            </a:r>
          </a:p>
          <a:p>
            <a:pPr lvl="2"/>
            <a:r>
              <a:rPr lang="tr-TR"/>
              <a:t>Üçüncü düzey</a:t>
            </a:r>
          </a:p>
          <a:p>
            <a:pPr lvl="3"/>
            <a:r>
              <a:rPr lang="tr-TR"/>
              <a:t>Dördüncü düzey</a:t>
            </a:r>
          </a:p>
          <a:p>
            <a:pPr lvl="4"/>
            <a:r>
              <a:rPr lang="tr-TR"/>
              <a:t>Beşinci düzey</a:t>
            </a:r>
          </a:p>
        </p:txBody>
      </p:sp>
      <p:sp>
        <p:nvSpPr>
          <p:cNvPr id="4" name="Metin Yer Tutucusu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tr-TR"/>
              <a:t>Asıl metin stillerini düzenlemek için tıklatın</a:t>
            </a:r>
          </a:p>
        </p:txBody>
      </p:sp>
      <p:sp>
        <p:nvSpPr>
          <p:cNvPr id="5" name="Veri Yer Tutucusu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45F048E-CFB1-4CD8-B043-B64B84A0BA8D}" type="datetimeFigureOut">
              <a:rPr lang="tr-TR" smtClean="0"/>
              <a:t>19.09.2018</a:t>
            </a:fld>
            <a:endParaRPr lang="tr-TR"/>
          </a:p>
        </p:txBody>
      </p:sp>
      <p:sp>
        <p:nvSpPr>
          <p:cNvPr id="6" name="Altbilgi Yer Tutucusu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r-TR"/>
          </a:p>
        </p:txBody>
      </p:sp>
      <p:sp>
        <p:nvSpPr>
          <p:cNvPr id="7" name="Slayt Numarası Yer Tutucusu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8C4C709-382F-4FB3-A7F5-D08D561CD263}" type="slidenum">
              <a:rPr lang="tr-TR" smtClean="0"/>
              <a:t>‹#›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1615608708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Başlıklı Resi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Unvan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tr-TR"/>
              <a:t>Asıl başlık stili için tıklatın</a:t>
            </a:r>
          </a:p>
        </p:txBody>
      </p:sp>
      <p:sp>
        <p:nvSpPr>
          <p:cNvPr id="3" name="Resim Yer Tutucusu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tr-TR"/>
          </a:p>
        </p:txBody>
      </p:sp>
      <p:sp>
        <p:nvSpPr>
          <p:cNvPr id="4" name="Metin Yer Tutucusu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tr-TR"/>
              <a:t>Asıl metin stillerini düzenlemek için tıklatın</a:t>
            </a:r>
          </a:p>
        </p:txBody>
      </p:sp>
      <p:sp>
        <p:nvSpPr>
          <p:cNvPr id="5" name="Veri Yer Tutucusu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45F048E-CFB1-4CD8-B043-B64B84A0BA8D}" type="datetimeFigureOut">
              <a:rPr lang="tr-TR" smtClean="0"/>
              <a:t>19.09.2018</a:t>
            </a:fld>
            <a:endParaRPr lang="tr-TR"/>
          </a:p>
        </p:txBody>
      </p:sp>
      <p:sp>
        <p:nvSpPr>
          <p:cNvPr id="6" name="Altbilgi Yer Tutucusu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r-TR"/>
          </a:p>
        </p:txBody>
      </p:sp>
      <p:sp>
        <p:nvSpPr>
          <p:cNvPr id="7" name="Slayt Numarası Yer Tutucusu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8C4C709-382F-4FB3-A7F5-D08D561CD263}" type="slidenum">
              <a:rPr lang="tr-TR" smtClean="0"/>
              <a:t>‹#›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3552658370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Başlık Yer Tutucusu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tr-TR"/>
              <a:t>Asıl başlık stili için tıklatın</a:t>
            </a:r>
          </a:p>
        </p:txBody>
      </p:sp>
      <p:sp>
        <p:nvSpPr>
          <p:cNvPr id="3" name="Metin Yer Tutucusu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tr-TR"/>
              <a:t>Asıl metin stillerini düzenlemek için tıklatın</a:t>
            </a:r>
          </a:p>
          <a:p>
            <a:pPr lvl="1"/>
            <a:r>
              <a:rPr lang="tr-TR"/>
              <a:t>İkinci düzey</a:t>
            </a:r>
          </a:p>
          <a:p>
            <a:pPr lvl="2"/>
            <a:r>
              <a:rPr lang="tr-TR"/>
              <a:t>Üçüncü düzey</a:t>
            </a:r>
          </a:p>
          <a:p>
            <a:pPr lvl="3"/>
            <a:r>
              <a:rPr lang="tr-TR"/>
              <a:t>Dördüncü düzey</a:t>
            </a:r>
          </a:p>
          <a:p>
            <a:pPr lvl="4"/>
            <a:r>
              <a:rPr lang="tr-TR"/>
              <a:t>Beşinci düzey</a:t>
            </a:r>
          </a:p>
        </p:txBody>
      </p:sp>
      <p:sp>
        <p:nvSpPr>
          <p:cNvPr id="4" name="Veri Yer Tutucusu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245F048E-CFB1-4CD8-B043-B64B84A0BA8D}" type="datetimeFigureOut">
              <a:rPr lang="tr-TR" smtClean="0"/>
              <a:t>19.09.2018</a:t>
            </a:fld>
            <a:endParaRPr lang="tr-TR"/>
          </a:p>
        </p:txBody>
      </p:sp>
      <p:sp>
        <p:nvSpPr>
          <p:cNvPr id="5" name="Altbilgi Yer Tutucusu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tr-TR"/>
          </a:p>
        </p:txBody>
      </p:sp>
      <p:sp>
        <p:nvSpPr>
          <p:cNvPr id="6" name="Slayt Numarası Yer Tutucusu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08C4C709-382F-4FB3-A7F5-D08D561CD263}" type="slidenum">
              <a:rPr lang="tr-TR" smtClean="0"/>
              <a:t>‹#›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392785404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tr-T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3.emf"/><Relationship Id="rId4" Type="http://schemas.openxmlformats.org/officeDocument/2006/relationships/image" Target="../media/image2.jp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emf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33.jpg"/><Relationship Id="rId4" Type="http://schemas.openxmlformats.org/officeDocument/2006/relationships/image" Target="../media/image32.emf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emf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34.jpg"/><Relationship Id="rId4" Type="http://schemas.openxmlformats.org/officeDocument/2006/relationships/image" Target="../media/image32.emf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emf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35.jpg"/><Relationship Id="rId4" Type="http://schemas.openxmlformats.org/officeDocument/2006/relationships/image" Target="../media/image32.emf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emf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36.jpg"/><Relationship Id="rId4" Type="http://schemas.openxmlformats.org/officeDocument/2006/relationships/image" Target="../media/image32.emf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emf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37.jpg"/><Relationship Id="rId4" Type="http://schemas.openxmlformats.org/officeDocument/2006/relationships/image" Target="../media/image32.emf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emf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38.jpg"/><Relationship Id="rId4" Type="http://schemas.openxmlformats.org/officeDocument/2006/relationships/image" Target="../media/image32.emf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emf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39.jpg"/><Relationship Id="rId4" Type="http://schemas.openxmlformats.org/officeDocument/2006/relationships/image" Target="../media/image32.emf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emf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40.jpg"/><Relationship Id="rId4" Type="http://schemas.openxmlformats.org/officeDocument/2006/relationships/image" Target="../media/image32.emf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emf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41.jpg"/><Relationship Id="rId4" Type="http://schemas.openxmlformats.org/officeDocument/2006/relationships/image" Target="../media/image32.emf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emf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42.jpg"/><Relationship Id="rId4" Type="http://schemas.openxmlformats.org/officeDocument/2006/relationships/image" Target="../media/image32.emf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emf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5.emf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emf"/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43.jpg"/><Relationship Id="rId4" Type="http://schemas.openxmlformats.org/officeDocument/2006/relationships/image" Target="../media/image32.emf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emf"/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44.jpg"/><Relationship Id="rId4" Type="http://schemas.openxmlformats.org/officeDocument/2006/relationships/image" Target="../media/image32.emf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emf"/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45.jpg"/><Relationship Id="rId4" Type="http://schemas.openxmlformats.org/officeDocument/2006/relationships/image" Target="../media/image32.emf"/></Relationships>
</file>

<file path=ppt/slides/_rels/slide23.xml.rels><?xml version="1.0" encoding="UTF-8" standalone="yes"?>
<Relationships xmlns="http://schemas.openxmlformats.org/package/2006/relationships"><Relationship Id="rId8" Type="http://schemas.openxmlformats.org/officeDocument/2006/relationships/image" Target="../media/image50.emf"/><Relationship Id="rId3" Type="http://schemas.openxmlformats.org/officeDocument/2006/relationships/image" Target="../media/image4.emf"/><Relationship Id="rId7" Type="http://schemas.openxmlformats.org/officeDocument/2006/relationships/image" Target="../media/image49.emf"/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48.emf"/><Relationship Id="rId5" Type="http://schemas.openxmlformats.org/officeDocument/2006/relationships/image" Target="../media/image47.emf"/><Relationship Id="rId4" Type="http://schemas.openxmlformats.org/officeDocument/2006/relationships/image" Target="../media/image46.emf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emf"/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51.jpg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emf"/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52.jpg"/></Relationships>
</file>

<file path=ppt/slides/_rels/slide26.xml.rels><?xml version="1.0" encoding="UTF-8" standalone="yes"?>
<Relationships xmlns="http://schemas.openxmlformats.org/package/2006/relationships"><Relationship Id="rId8" Type="http://schemas.openxmlformats.org/officeDocument/2006/relationships/image" Target="../media/image57.emf"/><Relationship Id="rId3" Type="http://schemas.openxmlformats.org/officeDocument/2006/relationships/image" Target="../media/image4.emf"/><Relationship Id="rId7" Type="http://schemas.openxmlformats.org/officeDocument/2006/relationships/image" Target="../media/image56.emf"/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55.emf"/><Relationship Id="rId5" Type="http://schemas.openxmlformats.org/officeDocument/2006/relationships/image" Target="../media/image54.emf"/><Relationship Id="rId4" Type="http://schemas.openxmlformats.org/officeDocument/2006/relationships/image" Target="../media/image53.emf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emf"/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58.jpg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emf"/><Relationship Id="rId7" Type="http://schemas.openxmlformats.org/officeDocument/2006/relationships/image" Target="../media/image62.emf"/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1.emf"/><Relationship Id="rId5" Type="http://schemas.openxmlformats.org/officeDocument/2006/relationships/image" Target="../media/image60.emf"/><Relationship Id="rId4" Type="http://schemas.openxmlformats.org/officeDocument/2006/relationships/image" Target="../media/image59.emf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emf"/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63.jpg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emf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6.jpg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emf"/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63.jpg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emf"/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63.jpg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emf"/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64.jpg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emf"/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64.jpg"/></Relationships>
</file>

<file path=ppt/slides/_rels/slide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5.emf"/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66.emf"/><Relationship Id="rId4" Type="http://schemas.openxmlformats.org/officeDocument/2006/relationships/image" Target="../media/image4.emf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7.emf"/><Relationship Id="rId7" Type="http://schemas.openxmlformats.org/officeDocument/2006/relationships/image" Target="../media/image71.emf"/><Relationship Id="rId2" Type="http://schemas.openxmlformats.org/officeDocument/2006/relationships/image" Target="../media/image4.emf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0.emf"/><Relationship Id="rId5" Type="http://schemas.openxmlformats.org/officeDocument/2006/relationships/image" Target="../media/image69.emf"/><Relationship Id="rId4" Type="http://schemas.openxmlformats.org/officeDocument/2006/relationships/image" Target="../media/image68.emf"/></Relationships>
</file>

<file path=ppt/slides/_rels/slide36.xml.rels><?xml version="1.0" encoding="UTF-8" standalone="yes"?>
<Relationships xmlns="http://schemas.openxmlformats.org/package/2006/relationships"><Relationship Id="rId8" Type="http://schemas.openxmlformats.org/officeDocument/2006/relationships/image" Target="../media/image73.emf"/><Relationship Id="rId3" Type="http://schemas.openxmlformats.org/officeDocument/2006/relationships/image" Target="../media/image72.emf"/><Relationship Id="rId7" Type="http://schemas.openxmlformats.org/officeDocument/2006/relationships/image" Target="../media/image71.emf"/><Relationship Id="rId2" Type="http://schemas.openxmlformats.org/officeDocument/2006/relationships/image" Target="../media/image4.emf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0.emf"/><Relationship Id="rId5" Type="http://schemas.openxmlformats.org/officeDocument/2006/relationships/image" Target="../media/image69.emf"/><Relationship Id="rId4" Type="http://schemas.openxmlformats.org/officeDocument/2006/relationships/image" Target="../media/image68.emf"/></Relationships>
</file>

<file path=ppt/slides/_rels/slide37.xml.rels><?xml version="1.0" encoding="UTF-8" standalone="yes"?>
<Relationships xmlns="http://schemas.openxmlformats.org/package/2006/relationships"><Relationship Id="rId8" Type="http://schemas.openxmlformats.org/officeDocument/2006/relationships/image" Target="../media/image73.emf"/><Relationship Id="rId3" Type="http://schemas.openxmlformats.org/officeDocument/2006/relationships/image" Target="../media/image72.emf"/><Relationship Id="rId7" Type="http://schemas.openxmlformats.org/officeDocument/2006/relationships/image" Target="../media/image71.emf"/><Relationship Id="rId2" Type="http://schemas.openxmlformats.org/officeDocument/2006/relationships/image" Target="../media/image4.emf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0.emf"/><Relationship Id="rId5" Type="http://schemas.openxmlformats.org/officeDocument/2006/relationships/image" Target="../media/image69.emf"/><Relationship Id="rId4" Type="http://schemas.openxmlformats.org/officeDocument/2006/relationships/image" Target="../media/image68.emf"/></Relationships>
</file>

<file path=ppt/slides/_rels/slide38.xml.rels><?xml version="1.0" encoding="UTF-8" standalone="yes"?>
<Relationships xmlns="http://schemas.openxmlformats.org/package/2006/relationships"><Relationship Id="rId8" Type="http://schemas.openxmlformats.org/officeDocument/2006/relationships/image" Target="../media/image73.emf"/><Relationship Id="rId3" Type="http://schemas.openxmlformats.org/officeDocument/2006/relationships/image" Target="../media/image72.emf"/><Relationship Id="rId7" Type="http://schemas.openxmlformats.org/officeDocument/2006/relationships/image" Target="../media/image71.emf"/><Relationship Id="rId2" Type="http://schemas.openxmlformats.org/officeDocument/2006/relationships/image" Target="../media/image4.emf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0.emf"/><Relationship Id="rId5" Type="http://schemas.openxmlformats.org/officeDocument/2006/relationships/image" Target="../media/image69.emf"/><Relationship Id="rId4" Type="http://schemas.openxmlformats.org/officeDocument/2006/relationships/image" Target="../media/image68.emf"/></Relationships>
</file>

<file path=ppt/slides/_rels/slide39.xml.rels><?xml version="1.0" encoding="UTF-8" standalone="yes"?>
<Relationships xmlns="http://schemas.openxmlformats.org/package/2006/relationships"><Relationship Id="rId8" Type="http://schemas.openxmlformats.org/officeDocument/2006/relationships/image" Target="../media/image73.emf"/><Relationship Id="rId3" Type="http://schemas.openxmlformats.org/officeDocument/2006/relationships/image" Target="../media/image72.emf"/><Relationship Id="rId7" Type="http://schemas.openxmlformats.org/officeDocument/2006/relationships/image" Target="../media/image71.emf"/><Relationship Id="rId2" Type="http://schemas.openxmlformats.org/officeDocument/2006/relationships/image" Target="../media/image4.emf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0.emf"/><Relationship Id="rId5" Type="http://schemas.openxmlformats.org/officeDocument/2006/relationships/image" Target="../media/image69.emf"/><Relationship Id="rId4" Type="http://schemas.openxmlformats.org/officeDocument/2006/relationships/image" Target="../media/image68.emf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emf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9.emf"/><Relationship Id="rId5" Type="http://schemas.openxmlformats.org/officeDocument/2006/relationships/image" Target="../media/image8.emf"/><Relationship Id="rId4" Type="http://schemas.openxmlformats.org/officeDocument/2006/relationships/image" Target="../media/image7.emf"/></Relationships>
</file>

<file path=ppt/slides/_rels/slide40.xml.rels><?xml version="1.0" encoding="UTF-8" standalone="yes"?>
<Relationships xmlns="http://schemas.openxmlformats.org/package/2006/relationships"><Relationship Id="rId8" Type="http://schemas.openxmlformats.org/officeDocument/2006/relationships/image" Target="../media/image73.emf"/><Relationship Id="rId3" Type="http://schemas.openxmlformats.org/officeDocument/2006/relationships/image" Target="../media/image72.emf"/><Relationship Id="rId7" Type="http://schemas.openxmlformats.org/officeDocument/2006/relationships/image" Target="../media/image71.emf"/><Relationship Id="rId2" Type="http://schemas.openxmlformats.org/officeDocument/2006/relationships/image" Target="../media/image4.emf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0.emf"/><Relationship Id="rId5" Type="http://schemas.openxmlformats.org/officeDocument/2006/relationships/image" Target="../media/image69.emf"/><Relationship Id="rId4" Type="http://schemas.openxmlformats.org/officeDocument/2006/relationships/image" Target="../media/image68.emf"/></Relationships>
</file>

<file path=ppt/slides/_rels/slide41.xml.rels><?xml version="1.0" encoding="UTF-8" standalone="yes"?>
<Relationships xmlns="http://schemas.openxmlformats.org/package/2006/relationships"><Relationship Id="rId8" Type="http://schemas.openxmlformats.org/officeDocument/2006/relationships/image" Target="../media/image73.emf"/><Relationship Id="rId3" Type="http://schemas.openxmlformats.org/officeDocument/2006/relationships/image" Target="../media/image72.emf"/><Relationship Id="rId7" Type="http://schemas.openxmlformats.org/officeDocument/2006/relationships/image" Target="../media/image71.emf"/><Relationship Id="rId2" Type="http://schemas.openxmlformats.org/officeDocument/2006/relationships/image" Target="../media/image4.emf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0.emf"/><Relationship Id="rId5" Type="http://schemas.openxmlformats.org/officeDocument/2006/relationships/image" Target="../media/image69.emf"/><Relationship Id="rId4" Type="http://schemas.openxmlformats.org/officeDocument/2006/relationships/image" Target="../media/image68.emf"/></Relationships>
</file>

<file path=ppt/slides/_rels/slide42.xml.rels><?xml version="1.0" encoding="UTF-8" standalone="yes"?>
<Relationships xmlns="http://schemas.openxmlformats.org/package/2006/relationships"><Relationship Id="rId8" Type="http://schemas.openxmlformats.org/officeDocument/2006/relationships/image" Target="../media/image73.emf"/><Relationship Id="rId3" Type="http://schemas.openxmlformats.org/officeDocument/2006/relationships/image" Target="../media/image72.emf"/><Relationship Id="rId7" Type="http://schemas.openxmlformats.org/officeDocument/2006/relationships/image" Target="../media/image71.emf"/><Relationship Id="rId2" Type="http://schemas.openxmlformats.org/officeDocument/2006/relationships/image" Target="../media/image4.emf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0.emf"/><Relationship Id="rId5" Type="http://schemas.openxmlformats.org/officeDocument/2006/relationships/image" Target="../media/image69.emf"/><Relationship Id="rId4" Type="http://schemas.openxmlformats.org/officeDocument/2006/relationships/image" Target="../media/image68.emf"/></Relationships>
</file>

<file path=ppt/slides/_rels/slide43.xml.rels><?xml version="1.0" encoding="UTF-8" standalone="yes"?>
<Relationships xmlns="http://schemas.openxmlformats.org/package/2006/relationships"><Relationship Id="rId8" Type="http://schemas.openxmlformats.org/officeDocument/2006/relationships/image" Target="../media/image73.emf"/><Relationship Id="rId3" Type="http://schemas.openxmlformats.org/officeDocument/2006/relationships/image" Target="../media/image72.emf"/><Relationship Id="rId7" Type="http://schemas.openxmlformats.org/officeDocument/2006/relationships/image" Target="../media/image71.emf"/><Relationship Id="rId2" Type="http://schemas.openxmlformats.org/officeDocument/2006/relationships/image" Target="../media/image4.emf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0.emf"/><Relationship Id="rId5" Type="http://schemas.openxmlformats.org/officeDocument/2006/relationships/image" Target="../media/image69.emf"/><Relationship Id="rId4" Type="http://schemas.openxmlformats.org/officeDocument/2006/relationships/image" Target="../media/image68.emf"/></Relationships>
</file>

<file path=ppt/slides/_rels/slide44.xml.rels><?xml version="1.0" encoding="UTF-8" standalone="yes"?>
<Relationships xmlns="http://schemas.openxmlformats.org/package/2006/relationships"><Relationship Id="rId8" Type="http://schemas.openxmlformats.org/officeDocument/2006/relationships/image" Target="../media/image73.emf"/><Relationship Id="rId3" Type="http://schemas.openxmlformats.org/officeDocument/2006/relationships/image" Target="../media/image72.emf"/><Relationship Id="rId7" Type="http://schemas.openxmlformats.org/officeDocument/2006/relationships/image" Target="../media/image71.emf"/><Relationship Id="rId2" Type="http://schemas.openxmlformats.org/officeDocument/2006/relationships/image" Target="../media/image4.emf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0.emf"/><Relationship Id="rId5" Type="http://schemas.openxmlformats.org/officeDocument/2006/relationships/image" Target="../media/image69.emf"/><Relationship Id="rId4" Type="http://schemas.openxmlformats.org/officeDocument/2006/relationships/image" Target="../media/image68.emf"/></Relationships>
</file>

<file path=ppt/slides/_rels/slide45.xml.rels><?xml version="1.0" encoding="UTF-8" standalone="yes"?>
<Relationships xmlns="http://schemas.openxmlformats.org/package/2006/relationships"><Relationship Id="rId8" Type="http://schemas.openxmlformats.org/officeDocument/2006/relationships/image" Target="../media/image73.emf"/><Relationship Id="rId3" Type="http://schemas.openxmlformats.org/officeDocument/2006/relationships/image" Target="../media/image72.emf"/><Relationship Id="rId7" Type="http://schemas.openxmlformats.org/officeDocument/2006/relationships/image" Target="../media/image71.emf"/><Relationship Id="rId2" Type="http://schemas.openxmlformats.org/officeDocument/2006/relationships/image" Target="../media/image4.emf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0.emf"/><Relationship Id="rId5" Type="http://schemas.openxmlformats.org/officeDocument/2006/relationships/image" Target="../media/image69.emf"/><Relationship Id="rId4" Type="http://schemas.openxmlformats.org/officeDocument/2006/relationships/image" Target="../media/image68.emf"/></Relationships>
</file>

<file path=ppt/slides/_rels/slide46.xml.rels><?xml version="1.0" encoding="UTF-8" standalone="yes"?>
<Relationships xmlns="http://schemas.openxmlformats.org/package/2006/relationships"><Relationship Id="rId8" Type="http://schemas.openxmlformats.org/officeDocument/2006/relationships/image" Target="../media/image73.emf"/><Relationship Id="rId3" Type="http://schemas.openxmlformats.org/officeDocument/2006/relationships/image" Target="../media/image72.emf"/><Relationship Id="rId7" Type="http://schemas.openxmlformats.org/officeDocument/2006/relationships/image" Target="../media/image71.emf"/><Relationship Id="rId2" Type="http://schemas.openxmlformats.org/officeDocument/2006/relationships/image" Target="../media/image4.emf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0.emf"/><Relationship Id="rId5" Type="http://schemas.openxmlformats.org/officeDocument/2006/relationships/image" Target="../media/image69.emf"/><Relationship Id="rId4" Type="http://schemas.openxmlformats.org/officeDocument/2006/relationships/image" Target="../media/image68.emf"/></Relationships>
</file>

<file path=ppt/slides/_rels/slide47.xml.rels><?xml version="1.0" encoding="UTF-8" standalone="yes"?>
<Relationships xmlns="http://schemas.openxmlformats.org/package/2006/relationships"><Relationship Id="rId8" Type="http://schemas.openxmlformats.org/officeDocument/2006/relationships/image" Target="../media/image73.emf"/><Relationship Id="rId3" Type="http://schemas.openxmlformats.org/officeDocument/2006/relationships/image" Target="../media/image72.emf"/><Relationship Id="rId7" Type="http://schemas.openxmlformats.org/officeDocument/2006/relationships/image" Target="../media/image71.emf"/><Relationship Id="rId2" Type="http://schemas.openxmlformats.org/officeDocument/2006/relationships/image" Target="../media/image4.emf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0.emf"/><Relationship Id="rId5" Type="http://schemas.openxmlformats.org/officeDocument/2006/relationships/image" Target="../media/image69.emf"/><Relationship Id="rId4" Type="http://schemas.openxmlformats.org/officeDocument/2006/relationships/image" Target="../media/image68.emf"/></Relationships>
</file>

<file path=ppt/slides/_rels/slide48.xml.rels><?xml version="1.0" encoding="UTF-8" standalone="yes"?>
<Relationships xmlns="http://schemas.openxmlformats.org/package/2006/relationships"><Relationship Id="rId8" Type="http://schemas.openxmlformats.org/officeDocument/2006/relationships/image" Target="../media/image73.emf"/><Relationship Id="rId3" Type="http://schemas.openxmlformats.org/officeDocument/2006/relationships/image" Target="../media/image72.emf"/><Relationship Id="rId7" Type="http://schemas.openxmlformats.org/officeDocument/2006/relationships/image" Target="../media/image71.emf"/><Relationship Id="rId2" Type="http://schemas.openxmlformats.org/officeDocument/2006/relationships/image" Target="../media/image4.emf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0.emf"/><Relationship Id="rId5" Type="http://schemas.openxmlformats.org/officeDocument/2006/relationships/image" Target="../media/image69.emf"/><Relationship Id="rId4" Type="http://schemas.openxmlformats.org/officeDocument/2006/relationships/image" Target="../media/image68.emf"/></Relationships>
</file>

<file path=ppt/slides/_rels/slide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74.emf"/><Relationship Id="rId2" Type="http://schemas.openxmlformats.org/officeDocument/2006/relationships/image" Target="../media/image4.emf"/><Relationship Id="rId1" Type="http://schemas.openxmlformats.org/officeDocument/2006/relationships/slideLayout" Target="../slideLayouts/slideLayout2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emf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2.emf"/><Relationship Id="rId5" Type="http://schemas.openxmlformats.org/officeDocument/2006/relationships/image" Target="../media/image11.emf"/><Relationship Id="rId4" Type="http://schemas.openxmlformats.org/officeDocument/2006/relationships/image" Target="../media/image10.emf"/></Relationships>
</file>

<file path=ppt/slides/_rels/slide50.xml.rels><?xml version="1.0" encoding="UTF-8" standalone="yes"?>
<Relationships xmlns="http://schemas.openxmlformats.org/package/2006/relationships"><Relationship Id="rId8" Type="http://schemas.openxmlformats.org/officeDocument/2006/relationships/image" Target="../media/image79.emf"/><Relationship Id="rId3" Type="http://schemas.openxmlformats.org/officeDocument/2006/relationships/image" Target="../media/image4.emf"/><Relationship Id="rId7" Type="http://schemas.openxmlformats.org/officeDocument/2006/relationships/image" Target="../media/image78.emf"/><Relationship Id="rId2" Type="http://schemas.openxmlformats.org/officeDocument/2006/relationships/notesSlide" Target="../notesSlides/notesSlide35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7.emf"/><Relationship Id="rId5" Type="http://schemas.openxmlformats.org/officeDocument/2006/relationships/image" Target="../media/image76.emf"/><Relationship Id="rId4" Type="http://schemas.openxmlformats.org/officeDocument/2006/relationships/image" Target="../media/image75.emf"/></Relationships>
</file>

<file path=ppt/slides/_rels/slide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81.emf"/><Relationship Id="rId2" Type="http://schemas.openxmlformats.org/officeDocument/2006/relationships/image" Target="../media/image80.emf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83.emf"/><Relationship Id="rId4" Type="http://schemas.openxmlformats.org/officeDocument/2006/relationships/image" Target="../media/image82.emf"/></Relationships>
</file>

<file path=ppt/slides/_rels/slide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81.emf"/><Relationship Id="rId2" Type="http://schemas.openxmlformats.org/officeDocument/2006/relationships/image" Target="../media/image80.emf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83.emf"/><Relationship Id="rId4" Type="http://schemas.openxmlformats.org/officeDocument/2006/relationships/image" Target="../media/image82.emf"/></Relationships>
</file>

<file path=ppt/slides/_rels/slide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36.xml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85.emf"/><Relationship Id="rId4" Type="http://schemas.openxmlformats.org/officeDocument/2006/relationships/image" Target="../media/image84.emf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emf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3.jp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emf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3.jpg"/></Relationships>
</file>

<file path=ppt/slides/_rels/slide8.xml.rels><?xml version="1.0" encoding="UTF-8" standalone="yes"?>
<Relationships xmlns="http://schemas.openxmlformats.org/package/2006/relationships"><Relationship Id="rId8" Type="http://schemas.openxmlformats.org/officeDocument/2006/relationships/image" Target="../media/image18.emf"/><Relationship Id="rId13" Type="http://schemas.openxmlformats.org/officeDocument/2006/relationships/image" Target="../media/image23.emf"/><Relationship Id="rId3" Type="http://schemas.openxmlformats.org/officeDocument/2006/relationships/image" Target="../media/image14.emf"/><Relationship Id="rId7" Type="http://schemas.openxmlformats.org/officeDocument/2006/relationships/image" Target="../media/image17.emf"/><Relationship Id="rId12" Type="http://schemas.openxmlformats.org/officeDocument/2006/relationships/image" Target="../media/image22.emf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6.emf"/><Relationship Id="rId11" Type="http://schemas.openxmlformats.org/officeDocument/2006/relationships/image" Target="../media/image21.emf"/><Relationship Id="rId5" Type="http://schemas.openxmlformats.org/officeDocument/2006/relationships/image" Target="../media/image15.emf"/><Relationship Id="rId15" Type="http://schemas.openxmlformats.org/officeDocument/2006/relationships/image" Target="../media/image25.emf"/><Relationship Id="rId10" Type="http://schemas.openxmlformats.org/officeDocument/2006/relationships/image" Target="../media/image20.emf"/><Relationship Id="rId4" Type="http://schemas.openxmlformats.org/officeDocument/2006/relationships/image" Target="../media/image4.emf"/><Relationship Id="rId9" Type="http://schemas.openxmlformats.org/officeDocument/2006/relationships/image" Target="../media/image19.emf"/><Relationship Id="rId14" Type="http://schemas.openxmlformats.org/officeDocument/2006/relationships/image" Target="../media/image24.emf"/></Relationships>
</file>

<file path=ppt/slides/_rels/slide9.xml.rels><?xml version="1.0" encoding="UTF-8" standalone="yes"?>
<Relationships xmlns="http://schemas.openxmlformats.org/package/2006/relationships"><Relationship Id="rId8" Type="http://schemas.openxmlformats.org/officeDocument/2006/relationships/image" Target="../media/image30.emf"/><Relationship Id="rId3" Type="http://schemas.openxmlformats.org/officeDocument/2006/relationships/image" Target="../media/image4.emf"/><Relationship Id="rId7" Type="http://schemas.openxmlformats.org/officeDocument/2006/relationships/image" Target="../media/image29.emf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8.emf"/><Relationship Id="rId5" Type="http://schemas.openxmlformats.org/officeDocument/2006/relationships/image" Target="../media/image27.emf"/><Relationship Id="rId4" Type="http://schemas.openxmlformats.org/officeDocument/2006/relationships/image" Target="../media/image26.emf"/><Relationship Id="rId9" Type="http://schemas.openxmlformats.org/officeDocument/2006/relationships/image" Target="../media/image31.emf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Resim 6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37" name="Dikdörtgen 36"/>
          <p:cNvSpPr/>
          <p:nvPr/>
        </p:nvSpPr>
        <p:spPr>
          <a:xfrm>
            <a:off x="8014557" y="0"/>
            <a:ext cx="4176936" cy="6858000"/>
          </a:xfrm>
          <a:prstGeom prst="rect">
            <a:avLst/>
          </a:prstGeom>
          <a:blipFill dpi="0" rotWithShape="1">
            <a:blip r:embed="rId4"/>
            <a:srcRect/>
            <a:stretch>
              <a:fillRect l="-15000" r="-61000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grpSp>
        <p:nvGrpSpPr>
          <p:cNvPr id="1218" name="Grup 1217"/>
          <p:cNvGrpSpPr/>
          <p:nvPr/>
        </p:nvGrpSpPr>
        <p:grpSpPr>
          <a:xfrm>
            <a:off x="437374" y="218649"/>
            <a:ext cx="4376062" cy="2762036"/>
            <a:chOff x="437374" y="218649"/>
            <a:chExt cx="4376062" cy="2762036"/>
          </a:xfrm>
        </p:grpSpPr>
        <p:sp>
          <p:nvSpPr>
            <p:cNvPr id="17" name="Metin kutusu 16"/>
            <p:cNvSpPr txBox="1"/>
            <p:nvPr/>
          </p:nvSpPr>
          <p:spPr>
            <a:xfrm>
              <a:off x="439738" y="218649"/>
              <a:ext cx="4373698" cy="120032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tr-TR" sz="7100" b="1" dirty="0">
                  <a:solidFill>
                    <a:srgbClr val="75246B"/>
                  </a:solidFill>
                </a:rPr>
                <a:t>TEKNOLOJİ</a:t>
              </a:r>
            </a:p>
          </p:txBody>
        </p:sp>
        <p:sp>
          <p:nvSpPr>
            <p:cNvPr id="19" name="Metin kutusu 18"/>
            <p:cNvSpPr txBox="1"/>
            <p:nvPr/>
          </p:nvSpPr>
          <p:spPr>
            <a:xfrm>
              <a:off x="437374" y="1127190"/>
              <a:ext cx="4376062" cy="113877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tr-TR" sz="6800" b="1" dirty="0">
                  <a:solidFill>
                    <a:srgbClr val="231F20"/>
                  </a:solidFill>
                </a:rPr>
                <a:t>CANAVARA</a:t>
              </a:r>
            </a:p>
          </p:txBody>
        </p:sp>
        <p:sp>
          <p:nvSpPr>
            <p:cNvPr id="20" name="Metin kutusu 19"/>
            <p:cNvSpPr txBox="1"/>
            <p:nvPr/>
          </p:nvSpPr>
          <p:spPr>
            <a:xfrm>
              <a:off x="463936" y="2118911"/>
              <a:ext cx="4349499" cy="86177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tr-TR" sz="5000" b="1" dirty="0">
                  <a:solidFill>
                    <a:srgbClr val="231F20"/>
                  </a:solidFill>
                </a:rPr>
                <a:t>DÖNÜŞMEDEN</a:t>
              </a:r>
            </a:p>
          </p:txBody>
        </p:sp>
      </p:grpSp>
      <p:pic>
        <p:nvPicPr>
          <p:cNvPr id="21" name="Resim 20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463937" y="5222803"/>
            <a:ext cx="3723158" cy="1080000"/>
          </a:xfrm>
          <a:prstGeom prst="rect">
            <a:avLst/>
          </a:prstGeom>
        </p:spPr>
      </p:pic>
      <p:grpSp>
        <p:nvGrpSpPr>
          <p:cNvPr id="1222" name="Grup 1221"/>
          <p:cNvGrpSpPr/>
          <p:nvPr/>
        </p:nvGrpSpPr>
        <p:grpSpPr>
          <a:xfrm>
            <a:off x="547826" y="3009466"/>
            <a:ext cx="942795" cy="950137"/>
            <a:chOff x="474663" y="3333750"/>
            <a:chExt cx="1019175" cy="1027112"/>
          </a:xfrm>
        </p:grpSpPr>
        <p:sp>
          <p:nvSpPr>
            <p:cNvPr id="5" name="Oval 5"/>
            <p:cNvSpPr>
              <a:spLocks noChangeArrowheads="1"/>
            </p:cNvSpPr>
            <p:nvPr/>
          </p:nvSpPr>
          <p:spPr bwMode="auto">
            <a:xfrm>
              <a:off x="474663" y="3333750"/>
              <a:ext cx="1019175" cy="1027112"/>
            </a:xfrm>
            <a:prstGeom prst="ellipse">
              <a:avLst/>
            </a:prstGeom>
            <a:solidFill>
              <a:srgbClr val="FFFFFF"/>
            </a:solidFill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2" name="Oval 11"/>
            <p:cNvSpPr>
              <a:spLocks noChangeArrowheads="1"/>
            </p:cNvSpPr>
            <p:nvPr/>
          </p:nvSpPr>
          <p:spPr bwMode="auto">
            <a:xfrm>
              <a:off x="534988" y="3394075"/>
              <a:ext cx="898525" cy="906462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4" name="Freeform 13"/>
            <p:cNvSpPr>
              <a:spLocks/>
            </p:cNvSpPr>
            <p:nvPr/>
          </p:nvSpPr>
          <p:spPr bwMode="auto">
            <a:xfrm>
              <a:off x="757238" y="3697288"/>
              <a:ext cx="96838" cy="209550"/>
            </a:xfrm>
            <a:custGeom>
              <a:avLst/>
              <a:gdLst>
                <a:gd name="T0" fmla="*/ 26 w 26"/>
                <a:gd name="T1" fmla="*/ 18 h 55"/>
                <a:gd name="T2" fmla="*/ 17 w 26"/>
                <a:gd name="T3" fmla="*/ 18 h 55"/>
                <a:gd name="T4" fmla="*/ 17 w 26"/>
                <a:gd name="T5" fmla="*/ 12 h 55"/>
                <a:gd name="T6" fmla="*/ 19 w 26"/>
                <a:gd name="T7" fmla="*/ 10 h 55"/>
                <a:gd name="T8" fmla="*/ 25 w 26"/>
                <a:gd name="T9" fmla="*/ 10 h 55"/>
                <a:gd name="T10" fmla="*/ 25 w 26"/>
                <a:gd name="T11" fmla="*/ 0 h 55"/>
                <a:gd name="T12" fmla="*/ 17 w 26"/>
                <a:gd name="T13" fmla="*/ 0 h 55"/>
                <a:gd name="T14" fmla="*/ 5 w 26"/>
                <a:gd name="T15" fmla="*/ 12 h 55"/>
                <a:gd name="T16" fmla="*/ 5 w 26"/>
                <a:gd name="T17" fmla="*/ 18 h 55"/>
                <a:gd name="T18" fmla="*/ 0 w 26"/>
                <a:gd name="T19" fmla="*/ 18 h 55"/>
                <a:gd name="T20" fmla="*/ 0 w 26"/>
                <a:gd name="T21" fmla="*/ 28 h 55"/>
                <a:gd name="T22" fmla="*/ 5 w 26"/>
                <a:gd name="T23" fmla="*/ 28 h 55"/>
                <a:gd name="T24" fmla="*/ 5 w 26"/>
                <a:gd name="T25" fmla="*/ 55 h 55"/>
                <a:gd name="T26" fmla="*/ 17 w 26"/>
                <a:gd name="T27" fmla="*/ 55 h 55"/>
                <a:gd name="T28" fmla="*/ 17 w 26"/>
                <a:gd name="T29" fmla="*/ 28 h 55"/>
                <a:gd name="T30" fmla="*/ 25 w 26"/>
                <a:gd name="T31" fmla="*/ 28 h 55"/>
                <a:gd name="T32" fmla="*/ 26 w 26"/>
                <a:gd name="T33" fmla="*/ 18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6" h="55">
                  <a:moveTo>
                    <a:pt x="26" y="18"/>
                  </a:moveTo>
                  <a:cubicBezTo>
                    <a:pt x="17" y="18"/>
                    <a:pt x="17" y="18"/>
                    <a:pt x="17" y="18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7" y="10"/>
                    <a:pt x="18" y="10"/>
                    <a:pt x="19" y="10"/>
                  </a:cubicBezTo>
                  <a:cubicBezTo>
                    <a:pt x="20" y="10"/>
                    <a:pt x="25" y="10"/>
                    <a:pt x="25" y="1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7" y="0"/>
                    <a:pt x="5" y="7"/>
                    <a:pt x="5" y="12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5" y="28"/>
                    <a:pt x="5" y="28"/>
                    <a:pt x="5" y="28"/>
                  </a:cubicBezTo>
                  <a:cubicBezTo>
                    <a:pt x="5" y="40"/>
                    <a:pt x="5" y="55"/>
                    <a:pt x="5" y="55"/>
                  </a:cubicBezTo>
                  <a:cubicBezTo>
                    <a:pt x="17" y="55"/>
                    <a:pt x="17" y="55"/>
                    <a:pt x="17" y="55"/>
                  </a:cubicBezTo>
                  <a:cubicBezTo>
                    <a:pt x="17" y="55"/>
                    <a:pt x="17" y="40"/>
                    <a:pt x="17" y="28"/>
                  </a:cubicBezTo>
                  <a:cubicBezTo>
                    <a:pt x="25" y="28"/>
                    <a:pt x="25" y="28"/>
                    <a:pt x="25" y="28"/>
                  </a:cubicBezTo>
                  <a:lnTo>
                    <a:pt x="26" y="1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5" name="Freeform 14"/>
            <p:cNvSpPr>
              <a:spLocks/>
            </p:cNvSpPr>
            <p:nvPr/>
          </p:nvSpPr>
          <p:spPr bwMode="auto">
            <a:xfrm>
              <a:off x="911225" y="3906838"/>
              <a:ext cx="198438" cy="161925"/>
            </a:xfrm>
            <a:custGeom>
              <a:avLst/>
              <a:gdLst>
                <a:gd name="T0" fmla="*/ 53 w 53"/>
                <a:gd name="T1" fmla="*/ 6 h 43"/>
                <a:gd name="T2" fmla="*/ 47 w 53"/>
                <a:gd name="T3" fmla="*/ 7 h 43"/>
                <a:gd name="T4" fmla="*/ 51 w 53"/>
                <a:gd name="T5" fmla="*/ 1 h 43"/>
                <a:gd name="T6" fmla="*/ 44 w 53"/>
                <a:gd name="T7" fmla="*/ 4 h 43"/>
                <a:gd name="T8" fmla="*/ 37 w 53"/>
                <a:gd name="T9" fmla="*/ 0 h 43"/>
                <a:gd name="T10" fmla="*/ 26 w 53"/>
                <a:gd name="T11" fmla="*/ 11 h 43"/>
                <a:gd name="T12" fmla="*/ 26 w 53"/>
                <a:gd name="T13" fmla="*/ 14 h 43"/>
                <a:gd name="T14" fmla="*/ 4 w 53"/>
                <a:gd name="T15" fmla="*/ 2 h 43"/>
                <a:gd name="T16" fmla="*/ 2 w 53"/>
                <a:gd name="T17" fmla="*/ 8 h 43"/>
                <a:gd name="T18" fmla="*/ 7 w 53"/>
                <a:gd name="T19" fmla="*/ 17 h 43"/>
                <a:gd name="T20" fmla="*/ 2 w 53"/>
                <a:gd name="T21" fmla="*/ 16 h 43"/>
                <a:gd name="T22" fmla="*/ 2 w 53"/>
                <a:gd name="T23" fmla="*/ 16 h 43"/>
                <a:gd name="T24" fmla="*/ 11 w 53"/>
                <a:gd name="T25" fmla="*/ 26 h 43"/>
                <a:gd name="T26" fmla="*/ 8 w 53"/>
                <a:gd name="T27" fmla="*/ 27 h 43"/>
                <a:gd name="T28" fmla="*/ 6 w 53"/>
                <a:gd name="T29" fmla="*/ 27 h 43"/>
                <a:gd name="T30" fmla="*/ 16 w 53"/>
                <a:gd name="T31" fmla="*/ 34 h 43"/>
                <a:gd name="T32" fmla="*/ 3 w 53"/>
                <a:gd name="T33" fmla="*/ 39 h 43"/>
                <a:gd name="T34" fmla="*/ 0 w 53"/>
                <a:gd name="T35" fmla="*/ 39 h 43"/>
                <a:gd name="T36" fmla="*/ 17 w 53"/>
                <a:gd name="T37" fmla="*/ 43 h 43"/>
                <a:gd name="T38" fmla="*/ 47 w 53"/>
                <a:gd name="T39" fmla="*/ 13 h 43"/>
                <a:gd name="T40" fmla="*/ 47 w 53"/>
                <a:gd name="T41" fmla="*/ 11 h 43"/>
                <a:gd name="T42" fmla="*/ 53 w 53"/>
                <a:gd name="T43" fmla="*/ 6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3" h="43">
                  <a:moveTo>
                    <a:pt x="53" y="6"/>
                  </a:moveTo>
                  <a:cubicBezTo>
                    <a:pt x="51" y="6"/>
                    <a:pt x="49" y="7"/>
                    <a:pt x="47" y="7"/>
                  </a:cubicBezTo>
                  <a:cubicBezTo>
                    <a:pt x="49" y="6"/>
                    <a:pt x="51" y="4"/>
                    <a:pt x="51" y="1"/>
                  </a:cubicBezTo>
                  <a:cubicBezTo>
                    <a:pt x="49" y="2"/>
                    <a:pt x="47" y="3"/>
                    <a:pt x="44" y="4"/>
                  </a:cubicBezTo>
                  <a:cubicBezTo>
                    <a:pt x="42" y="2"/>
                    <a:pt x="40" y="0"/>
                    <a:pt x="37" y="0"/>
                  </a:cubicBezTo>
                  <a:cubicBezTo>
                    <a:pt x="31" y="0"/>
                    <a:pt x="26" y="5"/>
                    <a:pt x="26" y="11"/>
                  </a:cubicBezTo>
                  <a:cubicBezTo>
                    <a:pt x="26" y="12"/>
                    <a:pt x="26" y="13"/>
                    <a:pt x="26" y="14"/>
                  </a:cubicBezTo>
                  <a:cubicBezTo>
                    <a:pt x="17" y="13"/>
                    <a:pt x="9" y="9"/>
                    <a:pt x="4" y="2"/>
                  </a:cubicBezTo>
                  <a:cubicBezTo>
                    <a:pt x="3" y="4"/>
                    <a:pt x="2" y="6"/>
                    <a:pt x="2" y="8"/>
                  </a:cubicBezTo>
                  <a:cubicBezTo>
                    <a:pt x="2" y="12"/>
                    <a:pt x="4" y="15"/>
                    <a:pt x="7" y="17"/>
                  </a:cubicBezTo>
                  <a:cubicBezTo>
                    <a:pt x="5" y="17"/>
                    <a:pt x="4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21"/>
                    <a:pt x="6" y="25"/>
                    <a:pt x="11" y="26"/>
                  </a:cubicBezTo>
                  <a:cubicBezTo>
                    <a:pt x="10" y="27"/>
                    <a:pt x="9" y="27"/>
                    <a:pt x="8" y="27"/>
                  </a:cubicBezTo>
                  <a:cubicBezTo>
                    <a:pt x="7" y="27"/>
                    <a:pt x="7" y="27"/>
                    <a:pt x="6" y="27"/>
                  </a:cubicBezTo>
                  <a:cubicBezTo>
                    <a:pt x="7" y="31"/>
                    <a:pt x="11" y="34"/>
                    <a:pt x="16" y="34"/>
                  </a:cubicBezTo>
                  <a:cubicBezTo>
                    <a:pt x="12" y="37"/>
                    <a:pt x="8" y="39"/>
                    <a:pt x="3" y="39"/>
                  </a:cubicBezTo>
                  <a:cubicBezTo>
                    <a:pt x="2" y="39"/>
                    <a:pt x="1" y="39"/>
                    <a:pt x="0" y="39"/>
                  </a:cubicBezTo>
                  <a:cubicBezTo>
                    <a:pt x="5" y="42"/>
                    <a:pt x="10" y="43"/>
                    <a:pt x="17" y="43"/>
                  </a:cubicBezTo>
                  <a:cubicBezTo>
                    <a:pt x="37" y="43"/>
                    <a:pt x="47" y="27"/>
                    <a:pt x="47" y="13"/>
                  </a:cubicBezTo>
                  <a:cubicBezTo>
                    <a:pt x="47" y="12"/>
                    <a:pt x="47" y="12"/>
                    <a:pt x="47" y="11"/>
                  </a:cubicBezTo>
                  <a:cubicBezTo>
                    <a:pt x="50" y="10"/>
                    <a:pt x="51" y="8"/>
                    <a:pt x="53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6" name="Freeform 15"/>
            <p:cNvSpPr>
              <a:spLocks noEditPoints="1"/>
            </p:cNvSpPr>
            <p:nvPr/>
          </p:nvSpPr>
          <p:spPr bwMode="auto">
            <a:xfrm>
              <a:off x="1008063" y="3667125"/>
              <a:ext cx="95250" cy="95250"/>
            </a:xfrm>
            <a:custGeom>
              <a:avLst/>
              <a:gdLst>
                <a:gd name="T0" fmla="*/ 13 w 25"/>
                <a:gd name="T1" fmla="*/ 0 h 25"/>
                <a:gd name="T2" fmla="*/ 0 w 25"/>
                <a:gd name="T3" fmla="*/ 13 h 25"/>
                <a:gd name="T4" fmla="*/ 13 w 25"/>
                <a:gd name="T5" fmla="*/ 25 h 25"/>
                <a:gd name="T6" fmla="*/ 25 w 25"/>
                <a:gd name="T7" fmla="*/ 13 h 25"/>
                <a:gd name="T8" fmla="*/ 13 w 25"/>
                <a:gd name="T9" fmla="*/ 0 h 25"/>
                <a:gd name="T10" fmla="*/ 13 w 25"/>
                <a:gd name="T11" fmla="*/ 21 h 25"/>
                <a:gd name="T12" fmla="*/ 5 w 25"/>
                <a:gd name="T13" fmla="*/ 13 h 25"/>
                <a:gd name="T14" fmla="*/ 13 w 25"/>
                <a:gd name="T15" fmla="*/ 5 h 25"/>
                <a:gd name="T16" fmla="*/ 21 w 25"/>
                <a:gd name="T17" fmla="*/ 13 h 25"/>
                <a:gd name="T18" fmla="*/ 13 w 25"/>
                <a:gd name="T19" fmla="*/ 21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cubicBezTo>
                    <a:pt x="6" y="0"/>
                    <a:pt x="0" y="6"/>
                    <a:pt x="0" y="13"/>
                  </a:cubicBezTo>
                  <a:cubicBezTo>
                    <a:pt x="0" y="19"/>
                    <a:pt x="6" y="25"/>
                    <a:pt x="13" y="25"/>
                  </a:cubicBezTo>
                  <a:cubicBezTo>
                    <a:pt x="20" y="25"/>
                    <a:pt x="25" y="19"/>
                    <a:pt x="25" y="13"/>
                  </a:cubicBezTo>
                  <a:cubicBezTo>
                    <a:pt x="25" y="6"/>
                    <a:pt x="19" y="0"/>
                    <a:pt x="13" y="0"/>
                  </a:cubicBezTo>
                  <a:close/>
                  <a:moveTo>
                    <a:pt x="13" y="21"/>
                  </a:moveTo>
                  <a:cubicBezTo>
                    <a:pt x="8" y="21"/>
                    <a:pt x="5" y="17"/>
                    <a:pt x="5" y="13"/>
                  </a:cubicBezTo>
                  <a:cubicBezTo>
                    <a:pt x="5" y="8"/>
                    <a:pt x="8" y="5"/>
                    <a:pt x="13" y="5"/>
                  </a:cubicBezTo>
                  <a:cubicBezTo>
                    <a:pt x="17" y="5"/>
                    <a:pt x="21" y="8"/>
                    <a:pt x="21" y="13"/>
                  </a:cubicBezTo>
                  <a:cubicBezTo>
                    <a:pt x="21" y="17"/>
                    <a:pt x="17" y="21"/>
                    <a:pt x="13" y="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7" name="Oval 16"/>
            <p:cNvSpPr>
              <a:spLocks noChangeArrowheads="1"/>
            </p:cNvSpPr>
            <p:nvPr/>
          </p:nvSpPr>
          <p:spPr bwMode="auto">
            <a:xfrm>
              <a:off x="1095375" y="3656013"/>
              <a:ext cx="19050" cy="222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8" name="Freeform 17"/>
            <p:cNvSpPr>
              <a:spLocks noEditPoints="1"/>
            </p:cNvSpPr>
            <p:nvPr/>
          </p:nvSpPr>
          <p:spPr bwMode="auto">
            <a:xfrm>
              <a:off x="966788" y="3625850"/>
              <a:ext cx="180975" cy="182562"/>
            </a:xfrm>
            <a:custGeom>
              <a:avLst/>
              <a:gdLst>
                <a:gd name="T0" fmla="*/ 44 w 48"/>
                <a:gd name="T1" fmla="*/ 4 h 48"/>
                <a:gd name="T2" fmla="*/ 34 w 48"/>
                <a:gd name="T3" fmla="*/ 0 h 48"/>
                <a:gd name="T4" fmla="*/ 14 w 48"/>
                <a:gd name="T5" fmla="*/ 0 h 48"/>
                <a:gd name="T6" fmla="*/ 0 w 48"/>
                <a:gd name="T7" fmla="*/ 14 h 48"/>
                <a:gd name="T8" fmla="*/ 0 w 48"/>
                <a:gd name="T9" fmla="*/ 34 h 48"/>
                <a:gd name="T10" fmla="*/ 4 w 48"/>
                <a:gd name="T11" fmla="*/ 44 h 48"/>
                <a:gd name="T12" fmla="*/ 14 w 48"/>
                <a:gd name="T13" fmla="*/ 48 h 48"/>
                <a:gd name="T14" fmla="*/ 33 w 48"/>
                <a:gd name="T15" fmla="*/ 48 h 48"/>
                <a:gd name="T16" fmla="*/ 44 w 48"/>
                <a:gd name="T17" fmla="*/ 44 h 48"/>
                <a:gd name="T18" fmla="*/ 48 w 48"/>
                <a:gd name="T19" fmla="*/ 34 h 48"/>
                <a:gd name="T20" fmla="*/ 48 w 48"/>
                <a:gd name="T21" fmla="*/ 14 h 48"/>
                <a:gd name="T22" fmla="*/ 44 w 48"/>
                <a:gd name="T23" fmla="*/ 4 h 48"/>
                <a:gd name="T24" fmla="*/ 43 w 48"/>
                <a:gd name="T25" fmla="*/ 34 h 48"/>
                <a:gd name="T26" fmla="*/ 41 w 48"/>
                <a:gd name="T27" fmla="*/ 41 h 48"/>
                <a:gd name="T28" fmla="*/ 33 w 48"/>
                <a:gd name="T29" fmla="*/ 43 h 48"/>
                <a:gd name="T30" fmla="*/ 14 w 48"/>
                <a:gd name="T31" fmla="*/ 43 h 48"/>
                <a:gd name="T32" fmla="*/ 7 w 48"/>
                <a:gd name="T33" fmla="*/ 41 h 48"/>
                <a:gd name="T34" fmla="*/ 4 w 48"/>
                <a:gd name="T35" fmla="*/ 34 h 48"/>
                <a:gd name="T36" fmla="*/ 4 w 48"/>
                <a:gd name="T37" fmla="*/ 14 h 48"/>
                <a:gd name="T38" fmla="*/ 7 w 48"/>
                <a:gd name="T39" fmla="*/ 7 h 48"/>
                <a:gd name="T40" fmla="*/ 14 w 48"/>
                <a:gd name="T41" fmla="*/ 4 h 48"/>
                <a:gd name="T42" fmla="*/ 34 w 48"/>
                <a:gd name="T43" fmla="*/ 4 h 48"/>
                <a:gd name="T44" fmla="*/ 41 w 48"/>
                <a:gd name="T45" fmla="*/ 7 h 48"/>
                <a:gd name="T46" fmla="*/ 43 w 48"/>
                <a:gd name="T47" fmla="*/ 14 h 48"/>
                <a:gd name="T48" fmla="*/ 43 w 48"/>
                <a:gd name="T49" fmla="*/ 3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48" h="48">
                  <a:moveTo>
                    <a:pt x="44" y="4"/>
                  </a:moveTo>
                  <a:cubicBezTo>
                    <a:pt x="41" y="1"/>
                    <a:pt x="38" y="0"/>
                    <a:pt x="3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5" y="0"/>
                    <a:pt x="0" y="5"/>
                    <a:pt x="0" y="14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0" y="38"/>
                    <a:pt x="1" y="41"/>
                    <a:pt x="4" y="44"/>
                  </a:cubicBezTo>
                  <a:cubicBezTo>
                    <a:pt x="6" y="46"/>
                    <a:pt x="10" y="48"/>
                    <a:pt x="14" y="48"/>
                  </a:cubicBezTo>
                  <a:cubicBezTo>
                    <a:pt x="33" y="48"/>
                    <a:pt x="33" y="48"/>
                    <a:pt x="33" y="48"/>
                  </a:cubicBezTo>
                  <a:cubicBezTo>
                    <a:pt x="38" y="48"/>
                    <a:pt x="41" y="46"/>
                    <a:pt x="44" y="44"/>
                  </a:cubicBezTo>
                  <a:cubicBezTo>
                    <a:pt x="46" y="41"/>
                    <a:pt x="48" y="38"/>
                    <a:pt x="48" y="34"/>
                  </a:cubicBezTo>
                  <a:cubicBezTo>
                    <a:pt x="48" y="14"/>
                    <a:pt x="48" y="14"/>
                    <a:pt x="48" y="14"/>
                  </a:cubicBezTo>
                  <a:cubicBezTo>
                    <a:pt x="48" y="10"/>
                    <a:pt x="46" y="6"/>
                    <a:pt x="44" y="4"/>
                  </a:cubicBezTo>
                  <a:close/>
                  <a:moveTo>
                    <a:pt x="43" y="34"/>
                  </a:moveTo>
                  <a:cubicBezTo>
                    <a:pt x="43" y="37"/>
                    <a:pt x="42" y="39"/>
                    <a:pt x="41" y="41"/>
                  </a:cubicBezTo>
                  <a:cubicBezTo>
                    <a:pt x="39" y="42"/>
                    <a:pt x="36" y="43"/>
                    <a:pt x="33" y="43"/>
                  </a:cubicBezTo>
                  <a:cubicBezTo>
                    <a:pt x="14" y="43"/>
                    <a:pt x="14" y="43"/>
                    <a:pt x="14" y="43"/>
                  </a:cubicBezTo>
                  <a:cubicBezTo>
                    <a:pt x="11" y="43"/>
                    <a:pt x="9" y="42"/>
                    <a:pt x="7" y="41"/>
                  </a:cubicBezTo>
                  <a:cubicBezTo>
                    <a:pt x="5" y="39"/>
                    <a:pt x="4" y="37"/>
                    <a:pt x="4" y="3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1"/>
                    <a:pt x="5" y="9"/>
                    <a:pt x="7" y="7"/>
                  </a:cubicBezTo>
                  <a:cubicBezTo>
                    <a:pt x="9" y="5"/>
                    <a:pt x="11" y="4"/>
                    <a:pt x="14" y="4"/>
                  </a:cubicBezTo>
                  <a:cubicBezTo>
                    <a:pt x="34" y="4"/>
                    <a:pt x="34" y="4"/>
                    <a:pt x="34" y="4"/>
                  </a:cubicBezTo>
                  <a:cubicBezTo>
                    <a:pt x="37" y="4"/>
                    <a:pt x="39" y="5"/>
                    <a:pt x="41" y="7"/>
                  </a:cubicBezTo>
                  <a:cubicBezTo>
                    <a:pt x="42" y="9"/>
                    <a:pt x="43" y="11"/>
                    <a:pt x="43" y="14"/>
                  </a:cubicBezTo>
                  <a:cubicBezTo>
                    <a:pt x="43" y="34"/>
                    <a:pt x="43" y="34"/>
                    <a:pt x="43" y="3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grpSp>
        <p:nvGrpSpPr>
          <p:cNvPr id="1224" name="Grup 1223"/>
          <p:cNvGrpSpPr/>
          <p:nvPr/>
        </p:nvGrpSpPr>
        <p:grpSpPr>
          <a:xfrm>
            <a:off x="2614484" y="3009466"/>
            <a:ext cx="941327" cy="950137"/>
            <a:chOff x="2859088" y="3333750"/>
            <a:chExt cx="1017588" cy="1027112"/>
          </a:xfrm>
        </p:grpSpPr>
        <p:sp>
          <p:nvSpPr>
            <p:cNvPr id="11" name="Oval 7"/>
            <p:cNvSpPr>
              <a:spLocks noChangeArrowheads="1"/>
            </p:cNvSpPr>
            <p:nvPr/>
          </p:nvSpPr>
          <p:spPr bwMode="auto">
            <a:xfrm>
              <a:off x="2859088" y="3333750"/>
              <a:ext cx="1017588" cy="1027112"/>
            </a:xfrm>
            <a:prstGeom prst="ellipse">
              <a:avLst/>
            </a:prstGeom>
            <a:solidFill>
              <a:srgbClr val="FFFFFF"/>
            </a:solidFill>
            <a:ln w="15875" cap="flat">
              <a:solidFill>
                <a:srgbClr val="FAB529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3" name="Oval 9"/>
            <p:cNvSpPr>
              <a:spLocks noChangeArrowheads="1"/>
            </p:cNvSpPr>
            <p:nvPr/>
          </p:nvSpPr>
          <p:spPr bwMode="auto">
            <a:xfrm>
              <a:off x="2925763" y="3394075"/>
              <a:ext cx="895350" cy="906462"/>
            </a:xfrm>
            <a:prstGeom prst="ellipse">
              <a:avLst/>
            </a:prstGeom>
            <a:solidFill>
              <a:srgbClr val="FAB529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9" name="Freeform 18"/>
            <p:cNvSpPr>
              <a:spLocks noEditPoints="1"/>
            </p:cNvSpPr>
            <p:nvPr/>
          </p:nvSpPr>
          <p:spPr bwMode="auto">
            <a:xfrm>
              <a:off x="3136900" y="3660775"/>
              <a:ext cx="473075" cy="377825"/>
            </a:xfrm>
            <a:custGeom>
              <a:avLst/>
              <a:gdLst>
                <a:gd name="T0" fmla="*/ 52 w 126"/>
                <a:gd name="T1" fmla="*/ 8 h 100"/>
                <a:gd name="T2" fmla="*/ 41 w 126"/>
                <a:gd name="T3" fmla="*/ 22 h 100"/>
                <a:gd name="T4" fmla="*/ 4 w 126"/>
                <a:gd name="T5" fmla="*/ 56 h 100"/>
                <a:gd name="T6" fmla="*/ 48 w 126"/>
                <a:gd name="T7" fmla="*/ 66 h 100"/>
                <a:gd name="T8" fmla="*/ 104 w 126"/>
                <a:gd name="T9" fmla="*/ 83 h 100"/>
                <a:gd name="T10" fmla="*/ 93 w 126"/>
                <a:gd name="T11" fmla="*/ 4 h 100"/>
                <a:gd name="T12" fmla="*/ 60 w 126"/>
                <a:gd name="T13" fmla="*/ 18 h 100"/>
                <a:gd name="T14" fmla="*/ 54 w 126"/>
                <a:gd name="T15" fmla="*/ 4 h 100"/>
                <a:gd name="T16" fmla="*/ 95 w 126"/>
                <a:gd name="T17" fmla="*/ 16 h 100"/>
                <a:gd name="T18" fmla="*/ 97 w 126"/>
                <a:gd name="T19" fmla="*/ 26 h 100"/>
                <a:gd name="T20" fmla="*/ 95 w 126"/>
                <a:gd name="T21" fmla="*/ 16 h 100"/>
                <a:gd name="T22" fmla="*/ 26 w 126"/>
                <a:gd name="T23" fmla="*/ 36 h 100"/>
                <a:gd name="T24" fmla="*/ 27 w 126"/>
                <a:gd name="T25" fmla="*/ 43 h 100"/>
                <a:gd name="T26" fmla="*/ 37 w 126"/>
                <a:gd name="T27" fmla="*/ 44 h 100"/>
                <a:gd name="T28" fmla="*/ 35 w 126"/>
                <a:gd name="T29" fmla="*/ 48 h 100"/>
                <a:gd name="T30" fmla="*/ 30 w 126"/>
                <a:gd name="T31" fmla="*/ 55 h 100"/>
                <a:gd name="T32" fmla="*/ 24 w 126"/>
                <a:gd name="T33" fmla="*/ 57 h 100"/>
                <a:gd name="T34" fmla="*/ 22 w 126"/>
                <a:gd name="T35" fmla="*/ 51 h 100"/>
                <a:gd name="T36" fmla="*/ 12 w 126"/>
                <a:gd name="T37" fmla="*/ 50 h 100"/>
                <a:gd name="T38" fmla="*/ 14 w 126"/>
                <a:gd name="T39" fmla="*/ 46 h 100"/>
                <a:gd name="T40" fmla="*/ 21 w 126"/>
                <a:gd name="T41" fmla="*/ 44 h 100"/>
                <a:gd name="T42" fmla="*/ 21 w 126"/>
                <a:gd name="T43" fmla="*/ 34 h 100"/>
                <a:gd name="T44" fmla="*/ 93 w 126"/>
                <a:gd name="T45" fmla="*/ 31 h 100"/>
                <a:gd name="T46" fmla="*/ 84 w 126"/>
                <a:gd name="T47" fmla="*/ 34 h 100"/>
                <a:gd name="T48" fmla="*/ 106 w 126"/>
                <a:gd name="T49" fmla="*/ 24 h 100"/>
                <a:gd name="T50" fmla="*/ 108 w 126"/>
                <a:gd name="T51" fmla="*/ 33 h 100"/>
                <a:gd name="T52" fmla="*/ 106 w 126"/>
                <a:gd name="T53" fmla="*/ 24 h 100"/>
                <a:gd name="T54" fmla="*/ 105 w 126"/>
                <a:gd name="T55" fmla="*/ 39 h 100"/>
                <a:gd name="T56" fmla="*/ 95 w 126"/>
                <a:gd name="T57" fmla="*/ 41 h 100"/>
                <a:gd name="T58" fmla="*/ 59 w 126"/>
                <a:gd name="T59" fmla="*/ 47 h 100"/>
                <a:gd name="T60" fmla="*/ 59 w 126"/>
                <a:gd name="T61" fmla="*/ 47 h 100"/>
                <a:gd name="T62" fmla="*/ 72 w 126"/>
                <a:gd name="T63" fmla="*/ 48 h 100"/>
                <a:gd name="T64" fmla="*/ 70 w 126"/>
                <a:gd name="T65" fmla="*/ 51 h 100"/>
                <a:gd name="T66" fmla="*/ 56 w 126"/>
                <a:gd name="T67" fmla="*/ 51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26" h="100">
                  <a:moveTo>
                    <a:pt x="54" y="4"/>
                  </a:moveTo>
                  <a:cubicBezTo>
                    <a:pt x="52" y="5"/>
                    <a:pt x="51" y="6"/>
                    <a:pt x="52" y="8"/>
                  </a:cubicBezTo>
                  <a:cubicBezTo>
                    <a:pt x="54" y="19"/>
                    <a:pt x="54" y="19"/>
                    <a:pt x="54" y="19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34" y="17"/>
                    <a:pt x="27" y="19"/>
                    <a:pt x="19" y="20"/>
                  </a:cubicBezTo>
                  <a:cubicBezTo>
                    <a:pt x="3" y="24"/>
                    <a:pt x="0" y="41"/>
                    <a:pt x="4" y="56"/>
                  </a:cubicBezTo>
                  <a:cubicBezTo>
                    <a:pt x="7" y="72"/>
                    <a:pt x="27" y="100"/>
                    <a:pt x="43" y="97"/>
                  </a:cubicBezTo>
                  <a:cubicBezTo>
                    <a:pt x="51" y="95"/>
                    <a:pt x="44" y="73"/>
                    <a:pt x="48" y="66"/>
                  </a:cubicBezTo>
                  <a:cubicBezTo>
                    <a:pt x="87" y="57"/>
                    <a:pt x="87" y="57"/>
                    <a:pt x="87" y="57"/>
                  </a:cubicBezTo>
                  <a:cubicBezTo>
                    <a:pt x="93" y="62"/>
                    <a:pt x="96" y="85"/>
                    <a:pt x="104" y="83"/>
                  </a:cubicBezTo>
                  <a:cubicBezTo>
                    <a:pt x="120" y="79"/>
                    <a:pt x="126" y="45"/>
                    <a:pt x="122" y="30"/>
                  </a:cubicBezTo>
                  <a:cubicBezTo>
                    <a:pt x="119" y="14"/>
                    <a:pt x="109" y="0"/>
                    <a:pt x="93" y="4"/>
                  </a:cubicBezTo>
                  <a:cubicBezTo>
                    <a:pt x="85" y="5"/>
                    <a:pt x="78" y="8"/>
                    <a:pt x="74" y="15"/>
                  </a:cubicBezTo>
                  <a:cubicBezTo>
                    <a:pt x="60" y="18"/>
                    <a:pt x="60" y="18"/>
                    <a:pt x="60" y="18"/>
                  </a:cubicBezTo>
                  <a:cubicBezTo>
                    <a:pt x="58" y="7"/>
                    <a:pt x="58" y="7"/>
                    <a:pt x="58" y="7"/>
                  </a:cubicBezTo>
                  <a:cubicBezTo>
                    <a:pt x="58" y="5"/>
                    <a:pt x="56" y="4"/>
                    <a:pt x="54" y="4"/>
                  </a:cubicBezTo>
                  <a:cubicBezTo>
                    <a:pt x="54" y="4"/>
                    <a:pt x="54" y="4"/>
                    <a:pt x="54" y="4"/>
                  </a:cubicBezTo>
                  <a:close/>
                  <a:moveTo>
                    <a:pt x="95" y="16"/>
                  </a:moveTo>
                  <a:cubicBezTo>
                    <a:pt x="97" y="16"/>
                    <a:pt x="100" y="17"/>
                    <a:pt x="100" y="20"/>
                  </a:cubicBezTo>
                  <a:cubicBezTo>
                    <a:pt x="101" y="23"/>
                    <a:pt x="99" y="25"/>
                    <a:pt x="97" y="26"/>
                  </a:cubicBezTo>
                  <a:cubicBezTo>
                    <a:pt x="94" y="26"/>
                    <a:pt x="92" y="25"/>
                    <a:pt x="91" y="22"/>
                  </a:cubicBezTo>
                  <a:cubicBezTo>
                    <a:pt x="90" y="20"/>
                    <a:pt x="92" y="17"/>
                    <a:pt x="95" y="16"/>
                  </a:cubicBezTo>
                  <a:close/>
                  <a:moveTo>
                    <a:pt x="21" y="34"/>
                  </a:moveTo>
                  <a:cubicBezTo>
                    <a:pt x="23" y="34"/>
                    <a:pt x="25" y="35"/>
                    <a:pt x="26" y="36"/>
                  </a:cubicBezTo>
                  <a:cubicBezTo>
                    <a:pt x="26" y="37"/>
                    <a:pt x="26" y="37"/>
                    <a:pt x="26" y="37"/>
                  </a:cubicBezTo>
                  <a:cubicBezTo>
                    <a:pt x="27" y="43"/>
                    <a:pt x="27" y="43"/>
                    <a:pt x="27" y="43"/>
                  </a:cubicBezTo>
                  <a:cubicBezTo>
                    <a:pt x="33" y="42"/>
                    <a:pt x="33" y="42"/>
                    <a:pt x="33" y="42"/>
                  </a:cubicBezTo>
                  <a:cubicBezTo>
                    <a:pt x="35" y="41"/>
                    <a:pt x="37" y="42"/>
                    <a:pt x="37" y="44"/>
                  </a:cubicBezTo>
                  <a:cubicBezTo>
                    <a:pt x="38" y="46"/>
                    <a:pt x="36" y="47"/>
                    <a:pt x="35" y="48"/>
                  </a:cubicBezTo>
                  <a:cubicBezTo>
                    <a:pt x="35" y="48"/>
                    <a:pt x="35" y="48"/>
                    <a:pt x="35" y="48"/>
                  </a:cubicBezTo>
                  <a:cubicBezTo>
                    <a:pt x="28" y="49"/>
                    <a:pt x="28" y="49"/>
                    <a:pt x="28" y="49"/>
                  </a:cubicBezTo>
                  <a:cubicBezTo>
                    <a:pt x="30" y="55"/>
                    <a:pt x="30" y="55"/>
                    <a:pt x="30" y="55"/>
                  </a:cubicBezTo>
                  <a:cubicBezTo>
                    <a:pt x="30" y="57"/>
                    <a:pt x="29" y="59"/>
                    <a:pt x="27" y="59"/>
                  </a:cubicBezTo>
                  <a:cubicBezTo>
                    <a:pt x="26" y="60"/>
                    <a:pt x="24" y="59"/>
                    <a:pt x="24" y="57"/>
                  </a:cubicBezTo>
                  <a:cubicBezTo>
                    <a:pt x="24" y="57"/>
                    <a:pt x="24" y="57"/>
                    <a:pt x="24" y="57"/>
                  </a:cubicBezTo>
                  <a:cubicBezTo>
                    <a:pt x="22" y="51"/>
                    <a:pt x="22" y="51"/>
                    <a:pt x="22" y="51"/>
                  </a:cubicBezTo>
                  <a:cubicBezTo>
                    <a:pt x="16" y="52"/>
                    <a:pt x="16" y="52"/>
                    <a:pt x="16" y="52"/>
                  </a:cubicBezTo>
                  <a:cubicBezTo>
                    <a:pt x="14" y="53"/>
                    <a:pt x="12" y="52"/>
                    <a:pt x="12" y="50"/>
                  </a:cubicBezTo>
                  <a:cubicBezTo>
                    <a:pt x="12" y="48"/>
                    <a:pt x="13" y="46"/>
                    <a:pt x="14" y="46"/>
                  </a:cubicBezTo>
                  <a:cubicBezTo>
                    <a:pt x="14" y="46"/>
                    <a:pt x="14" y="46"/>
                    <a:pt x="14" y="46"/>
                  </a:cubicBezTo>
                  <a:cubicBezTo>
                    <a:pt x="14" y="46"/>
                    <a:pt x="14" y="46"/>
                    <a:pt x="15" y="46"/>
                  </a:cubicBezTo>
                  <a:cubicBezTo>
                    <a:pt x="21" y="44"/>
                    <a:pt x="21" y="44"/>
                    <a:pt x="21" y="44"/>
                  </a:cubicBezTo>
                  <a:cubicBezTo>
                    <a:pt x="19" y="38"/>
                    <a:pt x="19" y="38"/>
                    <a:pt x="19" y="38"/>
                  </a:cubicBezTo>
                  <a:cubicBezTo>
                    <a:pt x="19" y="37"/>
                    <a:pt x="20" y="35"/>
                    <a:pt x="21" y="34"/>
                  </a:cubicBezTo>
                  <a:close/>
                  <a:moveTo>
                    <a:pt x="87" y="28"/>
                  </a:moveTo>
                  <a:cubicBezTo>
                    <a:pt x="90" y="27"/>
                    <a:pt x="93" y="29"/>
                    <a:pt x="93" y="31"/>
                  </a:cubicBezTo>
                  <a:cubicBezTo>
                    <a:pt x="94" y="34"/>
                    <a:pt x="92" y="37"/>
                    <a:pt x="90" y="37"/>
                  </a:cubicBezTo>
                  <a:cubicBezTo>
                    <a:pt x="87" y="38"/>
                    <a:pt x="84" y="36"/>
                    <a:pt x="84" y="34"/>
                  </a:cubicBezTo>
                  <a:cubicBezTo>
                    <a:pt x="83" y="31"/>
                    <a:pt x="85" y="28"/>
                    <a:pt x="87" y="28"/>
                  </a:cubicBezTo>
                  <a:close/>
                  <a:moveTo>
                    <a:pt x="106" y="24"/>
                  </a:moveTo>
                  <a:cubicBezTo>
                    <a:pt x="109" y="23"/>
                    <a:pt x="111" y="25"/>
                    <a:pt x="112" y="27"/>
                  </a:cubicBezTo>
                  <a:cubicBezTo>
                    <a:pt x="112" y="30"/>
                    <a:pt x="111" y="32"/>
                    <a:pt x="108" y="33"/>
                  </a:cubicBezTo>
                  <a:cubicBezTo>
                    <a:pt x="106" y="34"/>
                    <a:pt x="103" y="32"/>
                    <a:pt x="103" y="29"/>
                  </a:cubicBezTo>
                  <a:cubicBezTo>
                    <a:pt x="102" y="27"/>
                    <a:pt x="104" y="24"/>
                    <a:pt x="106" y="24"/>
                  </a:cubicBezTo>
                  <a:close/>
                  <a:moveTo>
                    <a:pt x="99" y="35"/>
                  </a:moveTo>
                  <a:cubicBezTo>
                    <a:pt x="101" y="35"/>
                    <a:pt x="104" y="36"/>
                    <a:pt x="105" y="39"/>
                  </a:cubicBezTo>
                  <a:cubicBezTo>
                    <a:pt x="105" y="41"/>
                    <a:pt x="104" y="44"/>
                    <a:pt x="101" y="44"/>
                  </a:cubicBezTo>
                  <a:cubicBezTo>
                    <a:pt x="98" y="45"/>
                    <a:pt x="96" y="43"/>
                    <a:pt x="95" y="41"/>
                  </a:cubicBezTo>
                  <a:cubicBezTo>
                    <a:pt x="95" y="38"/>
                    <a:pt x="96" y="36"/>
                    <a:pt x="99" y="35"/>
                  </a:cubicBezTo>
                  <a:close/>
                  <a:moveTo>
                    <a:pt x="59" y="47"/>
                  </a:moveTo>
                  <a:cubicBezTo>
                    <a:pt x="59" y="47"/>
                    <a:pt x="59" y="47"/>
                    <a:pt x="59" y="47"/>
                  </a:cubicBezTo>
                  <a:cubicBezTo>
                    <a:pt x="59" y="47"/>
                    <a:pt x="59" y="47"/>
                    <a:pt x="59" y="47"/>
                  </a:cubicBezTo>
                  <a:cubicBezTo>
                    <a:pt x="68" y="45"/>
                    <a:pt x="68" y="45"/>
                    <a:pt x="68" y="45"/>
                  </a:cubicBezTo>
                  <a:cubicBezTo>
                    <a:pt x="70" y="45"/>
                    <a:pt x="72" y="46"/>
                    <a:pt x="72" y="48"/>
                  </a:cubicBezTo>
                  <a:cubicBezTo>
                    <a:pt x="73" y="49"/>
                    <a:pt x="72" y="51"/>
                    <a:pt x="70" y="51"/>
                  </a:cubicBezTo>
                  <a:cubicBezTo>
                    <a:pt x="70" y="51"/>
                    <a:pt x="70" y="51"/>
                    <a:pt x="70" y="51"/>
                  </a:cubicBezTo>
                  <a:cubicBezTo>
                    <a:pt x="60" y="54"/>
                    <a:pt x="60" y="54"/>
                    <a:pt x="60" y="54"/>
                  </a:cubicBezTo>
                  <a:cubicBezTo>
                    <a:pt x="59" y="54"/>
                    <a:pt x="57" y="53"/>
                    <a:pt x="56" y="51"/>
                  </a:cubicBezTo>
                  <a:cubicBezTo>
                    <a:pt x="56" y="50"/>
                    <a:pt x="57" y="48"/>
                    <a:pt x="59" y="4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grpSp>
        <p:nvGrpSpPr>
          <p:cNvPr id="1223" name="Grup 1222"/>
          <p:cNvGrpSpPr/>
          <p:nvPr/>
        </p:nvGrpSpPr>
        <p:grpSpPr>
          <a:xfrm>
            <a:off x="1578350" y="3009466"/>
            <a:ext cx="942795" cy="950137"/>
            <a:chOff x="1670050" y="3333750"/>
            <a:chExt cx="1019175" cy="1027112"/>
          </a:xfrm>
        </p:grpSpPr>
        <p:sp>
          <p:nvSpPr>
            <p:cNvPr id="10" name="Oval 6"/>
            <p:cNvSpPr>
              <a:spLocks noChangeArrowheads="1"/>
            </p:cNvSpPr>
            <p:nvPr/>
          </p:nvSpPr>
          <p:spPr bwMode="auto">
            <a:xfrm>
              <a:off x="1670050" y="3333750"/>
              <a:ext cx="1019175" cy="1027112"/>
            </a:xfrm>
            <a:prstGeom prst="ellipse">
              <a:avLst/>
            </a:prstGeom>
            <a:solidFill>
              <a:srgbClr val="FFFFFF"/>
            </a:solidFill>
            <a:ln w="15875" cap="flat">
              <a:solidFill>
                <a:srgbClr val="231F2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3" name="Oval 12"/>
            <p:cNvSpPr>
              <a:spLocks noChangeArrowheads="1"/>
            </p:cNvSpPr>
            <p:nvPr/>
          </p:nvSpPr>
          <p:spPr bwMode="auto">
            <a:xfrm>
              <a:off x="1730375" y="3394075"/>
              <a:ext cx="895350" cy="906462"/>
            </a:xfrm>
            <a:prstGeom prst="ellipse">
              <a:avLst/>
            </a:pr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0" name="Freeform 19"/>
            <p:cNvSpPr>
              <a:spLocks noEditPoints="1"/>
            </p:cNvSpPr>
            <p:nvPr/>
          </p:nvSpPr>
          <p:spPr bwMode="auto">
            <a:xfrm>
              <a:off x="1971675" y="3576638"/>
              <a:ext cx="412750" cy="541337"/>
            </a:xfrm>
            <a:custGeom>
              <a:avLst/>
              <a:gdLst>
                <a:gd name="T0" fmla="*/ 61 w 110"/>
                <a:gd name="T1" fmla="*/ 132 h 143"/>
                <a:gd name="T2" fmla="*/ 105 w 110"/>
                <a:gd name="T3" fmla="*/ 37 h 143"/>
                <a:gd name="T4" fmla="*/ 100 w 110"/>
                <a:gd name="T5" fmla="*/ 22 h 143"/>
                <a:gd name="T6" fmla="*/ 65 w 110"/>
                <a:gd name="T7" fmla="*/ 5 h 143"/>
                <a:gd name="T8" fmla="*/ 49 w 110"/>
                <a:gd name="T9" fmla="*/ 11 h 143"/>
                <a:gd name="T10" fmla="*/ 5 w 110"/>
                <a:gd name="T11" fmla="*/ 106 h 143"/>
                <a:gd name="T12" fmla="*/ 11 w 110"/>
                <a:gd name="T13" fmla="*/ 122 h 143"/>
                <a:gd name="T14" fmla="*/ 45 w 110"/>
                <a:gd name="T15" fmla="*/ 138 h 143"/>
                <a:gd name="T16" fmla="*/ 61 w 110"/>
                <a:gd name="T17" fmla="*/ 132 h 143"/>
                <a:gd name="T18" fmla="*/ 68 w 110"/>
                <a:gd name="T19" fmla="*/ 17 h 143"/>
                <a:gd name="T20" fmla="*/ 67 w 110"/>
                <a:gd name="T21" fmla="*/ 15 h 143"/>
                <a:gd name="T22" fmla="*/ 68 w 110"/>
                <a:gd name="T23" fmla="*/ 14 h 143"/>
                <a:gd name="T24" fmla="*/ 70 w 110"/>
                <a:gd name="T25" fmla="*/ 13 h 143"/>
                <a:gd name="T26" fmla="*/ 91 w 110"/>
                <a:gd name="T27" fmla="*/ 23 h 143"/>
                <a:gd name="T28" fmla="*/ 91 w 110"/>
                <a:gd name="T29" fmla="*/ 25 h 143"/>
                <a:gd name="T30" fmla="*/ 91 w 110"/>
                <a:gd name="T31" fmla="*/ 26 h 143"/>
                <a:gd name="T32" fmla="*/ 89 w 110"/>
                <a:gd name="T33" fmla="*/ 27 h 143"/>
                <a:gd name="T34" fmla="*/ 68 w 110"/>
                <a:gd name="T35" fmla="*/ 17 h 143"/>
                <a:gd name="T36" fmla="*/ 15 w 110"/>
                <a:gd name="T37" fmla="*/ 100 h 143"/>
                <a:gd name="T38" fmla="*/ 54 w 110"/>
                <a:gd name="T39" fmla="*/ 16 h 143"/>
                <a:gd name="T40" fmla="*/ 98 w 110"/>
                <a:gd name="T41" fmla="*/ 37 h 143"/>
                <a:gd name="T42" fmla="*/ 59 w 110"/>
                <a:gd name="T43" fmla="*/ 120 h 143"/>
                <a:gd name="T44" fmla="*/ 15 w 110"/>
                <a:gd name="T45" fmla="*/ 100 h 143"/>
                <a:gd name="T46" fmla="*/ 28 w 110"/>
                <a:gd name="T47" fmla="*/ 119 h 143"/>
                <a:gd name="T48" fmla="*/ 34 w 110"/>
                <a:gd name="T49" fmla="*/ 117 h 143"/>
                <a:gd name="T50" fmla="*/ 36 w 110"/>
                <a:gd name="T51" fmla="*/ 122 h 143"/>
                <a:gd name="T52" fmla="*/ 30 w 110"/>
                <a:gd name="T53" fmla="*/ 125 h 143"/>
                <a:gd name="T54" fmla="*/ 28 w 110"/>
                <a:gd name="T55" fmla="*/ 119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10" h="143">
                  <a:moveTo>
                    <a:pt x="61" y="132"/>
                  </a:moveTo>
                  <a:cubicBezTo>
                    <a:pt x="105" y="37"/>
                    <a:pt x="105" y="37"/>
                    <a:pt x="105" y="37"/>
                  </a:cubicBezTo>
                  <a:cubicBezTo>
                    <a:pt x="110" y="27"/>
                    <a:pt x="100" y="22"/>
                    <a:pt x="100" y="22"/>
                  </a:cubicBezTo>
                  <a:cubicBezTo>
                    <a:pt x="65" y="5"/>
                    <a:pt x="65" y="5"/>
                    <a:pt x="65" y="5"/>
                  </a:cubicBezTo>
                  <a:cubicBezTo>
                    <a:pt x="65" y="5"/>
                    <a:pt x="54" y="0"/>
                    <a:pt x="49" y="11"/>
                  </a:cubicBezTo>
                  <a:cubicBezTo>
                    <a:pt x="5" y="106"/>
                    <a:pt x="5" y="106"/>
                    <a:pt x="5" y="106"/>
                  </a:cubicBezTo>
                  <a:cubicBezTo>
                    <a:pt x="0" y="117"/>
                    <a:pt x="11" y="122"/>
                    <a:pt x="11" y="122"/>
                  </a:cubicBezTo>
                  <a:cubicBezTo>
                    <a:pt x="45" y="138"/>
                    <a:pt x="45" y="138"/>
                    <a:pt x="45" y="138"/>
                  </a:cubicBezTo>
                  <a:cubicBezTo>
                    <a:pt x="45" y="138"/>
                    <a:pt x="56" y="143"/>
                    <a:pt x="61" y="132"/>
                  </a:cubicBezTo>
                  <a:close/>
                  <a:moveTo>
                    <a:pt x="68" y="17"/>
                  </a:moveTo>
                  <a:cubicBezTo>
                    <a:pt x="67" y="16"/>
                    <a:pt x="67" y="16"/>
                    <a:pt x="67" y="15"/>
                  </a:cubicBezTo>
                  <a:cubicBezTo>
                    <a:pt x="68" y="14"/>
                    <a:pt x="68" y="14"/>
                    <a:pt x="68" y="14"/>
                  </a:cubicBezTo>
                  <a:cubicBezTo>
                    <a:pt x="68" y="13"/>
                    <a:pt x="69" y="13"/>
                    <a:pt x="70" y="13"/>
                  </a:cubicBezTo>
                  <a:cubicBezTo>
                    <a:pt x="91" y="23"/>
                    <a:pt x="91" y="23"/>
                    <a:pt x="91" y="23"/>
                  </a:cubicBezTo>
                  <a:cubicBezTo>
                    <a:pt x="91" y="23"/>
                    <a:pt x="92" y="24"/>
                    <a:pt x="91" y="25"/>
                  </a:cubicBezTo>
                  <a:cubicBezTo>
                    <a:pt x="91" y="26"/>
                    <a:pt x="91" y="26"/>
                    <a:pt x="91" y="26"/>
                  </a:cubicBezTo>
                  <a:cubicBezTo>
                    <a:pt x="90" y="27"/>
                    <a:pt x="90" y="27"/>
                    <a:pt x="89" y="27"/>
                  </a:cubicBezTo>
                  <a:lnTo>
                    <a:pt x="68" y="17"/>
                  </a:lnTo>
                  <a:close/>
                  <a:moveTo>
                    <a:pt x="15" y="100"/>
                  </a:moveTo>
                  <a:cubicBezTo>
                    <a:pt x="54" y="16"/>
                    <a:pt x="54" y="16"/>
                    <a:pt x="54" y="16"/>
                  </a:cubicBezTo>
                  <a:cubicBezTo>
                    <a:pt x="98" y="37"/>
                    <a:pt x="98" y="37"/>
                    <a:pt x="98" y="37"/>
                  </a:cubicBezTo>
                  <a:cubicBezTo>
                    <a:pt x="59" y="120"/>
                    <a:pt x="59" y="120"/>
                    <a:pt x="59" y="120"/>
                  </a:cubicBezTo>
                  <a:lnTo>
                    <a:pt x="15" y="100"/>
                  </a:lnTo>
                  <a:close/>
                  <a:moveTo>
                    <a:pt x="28" y="119"/>
                  </a:moveTo>
                  <a:cubicBezTo>
                    <a:pt x="29" y="117"/>
                    <a:pt x="32" y="116"/>
                    <a:pt x="34" y="117"/>
                  </a:cubicBezTo>
                  <a:cubicBezTo>
                    <a:pt x="36" y="118"/>
                    <a:pt x="37" y="120"/>
                    <a:pt x="36" y="122"/>
                  </a:cubicBezTo>
                  <a:cubicBezTo>
                    <a:pt x="35" y="125"/>
                    <a:pt x="33" y="126"/>
                    <a:pt x="30" y="125"/>
                  </a:cubicBezTo>
                  <a:cubicBezTo>
                    <a:pt x="28" y="124"/>
                    <a:pt x="27" y="121"/>
                    <a:pt x="28" y="11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grpSp>
        <p:nvGrpSpPr>
          <p:cNvPr id="1225" name="Grup 1224"/>
          <p:cNvGrpSpPr/>
          <p:nvPr/>
        </p:nvGrpSpPr>
        <p:grpSpPr>
          <a:xfrm>
            <a:off x="3649150" y="3009466"/>
            <a:ext cx="942795" cy="950137"/>
            <a:chOff x="4054475" y="3333750"/>
            <a:chExt cx="1019175" cy="1027112"/>
          </a:xfrm>
        </p:grpSpPr>
        <p:sp>
          <p:nvSpPr>
            <p:cNvPr id="12" name="Oval 8"/>
            <p:cNvSpPr>
              <a:spLocks noChangeArrowheads="1"/>
            </p:cNvSpPr>
            <p:nvPr/>
          </p:nvSpPr>
          <p:spPr bwMode="auto">
            <a:xfrm>
              <a:off x="4054475" y="3333750"/>
              <a:ext cx="1019175" cy="1027112"/>
            </a:xfrm>
            <a:prstGeom prst="ellipse">
              <a:avLst/>
            </a:prstGeom>
            <a:solidFill>
              <a:srgbClr val="FFFFFF"/>
            </a:solidFill>
            <a:ln w="15875" cap="flat">
              <a:solidFill>
                <a:srgbClr val="11A74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8" name="Oval 10"/>
            <p:cNvSpPr>
              <a:spLocks noChangeArrowheads="1"/>
            </p:cNvSpPr>
            <p:nvPr/>
          </p:nvSpPr>
          <p:spPr bwMode="auto">
            <a:xfrm>
              <a:off x="4110745" y="3394075"/>
              <a:ext cx="895350" cy="906462"/>
            </a:xfrm>
            <a:prstGeom prst="ellipse">
              <a:avLst/>
            </a:pr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1" name="Freeform 20"/>
            <p:cNvSpPr>
              <a:spLocks noEditPoints="1"/>
            </p:cNvSpPr>
            <p:nvPr/>
          </p:nvSpPr>
          <p:spPr bwMode="auto">
            <a:xfrm>
              <a:off x="4335463" y="3629025"/>
              <a:ext cx="463550" cy="334962"/>
            </a:xfrm>
            <a:custGeom>
              <a:avLst/>
              <a:gdLst>
                <a:gd name="T0" fmla="*/ 114 w 123"/>
                <a:gd name="T1" fmla="*/ 9 h 88"/>
                <a:gd name="T2" fmla="*/ 114 w 123"/>
                <a:gd name="T3" fmla="*/ 80 h 88"/>
                <a:gd name="T4" fmla="*/ 9 w 123"/>
                <a:gd name="T5" fmla="*/ 80 h 88"/>
                <a:gd name="T6" fmla="*/ 9 w 123"/>
                <a:gd name="T7" fmla="*/ 9 h 88"/>
                <a:gd name="T8" fmla="*/ 114 w 123"/>
                <a:gd name="T9" fmla="*/ 9 h 88"/>
                <a:gd name="T10" fmla="*/ 0 w 123"/>
                <a:gd name="T11" fmla="*/ 5 h 88"/>
                <a:gd name="T12" fmla="*/ 0 w 123"/>
                <a:gd name="T13" fmla="*/ 84 h 88"/>
                <a:gd name="T14" fmla="*/ 4 w 123"/>
                <a:gd name="T15" fmla="*/ 88 h 88"/>
                <a:gd name="T16" fmla="*/ 119 w 123"/>
                <a:gd name="T17" fmla="*/ 88 h 88"/>
                <a:gd name="T18" fmla="*/ 123 w 123"/>
                <a:gd name="T19" fmla="*/ 84 h 88"/>
                <a:gd name="T20" fmla="*/ 123 w 123"/>
                <a:gd name="T21" fmla="*/ 5 h 88"/>
                <a:gd name="T22" fmla="*/ 119 w 123"/>
                <a:gd name="T23" fmla="*/ 0 h 88"/>
                <a:gd name="T24" fmla="*/ 4 w 123"/>
                <a:gd name="T25" fmla="*/ 0 h 88"/>
                <a:gd name="T26" fmla="*/ 0 w 123"/>
                <a:gd name="T27" fmla="*/ 5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3" h="88">
                  <a:moveTo>
                    <a:pt x="114" y="9"/>
                  </a:moveTo>
                  <a:cubicBezTo>
                    <a:pt x="114" y="80"/>
                    <a:pt x="114" y="80"/>
                    <a:pt x="114" y="80"/>
                  </a:cubicBezTo>
                  <a:cubicBezTo>
                    <a:pt x="9" y="80"/>
                    <a:pt x="9" y="80"/>
                    <a:pt x="9" y="80"/>
                  </a:cubicBezTo>
                  <a:cubicBezTo>
                    <a:pt x="9" y="9"/>
                    <a:pt x="9" y="9"/>
                    <a:pt x="9" y="9"/>
                  </a:cubicBezTo>
                  <a:lnTo>
                    <a:pt x="114" y="9"/>
                  </a:lnTo>
                  <a:close/>
                  <a:moveTo>
                    <a:pt x="0" y="5"/>
                  </a:moveTo>
                  <a:cubicBezTo>
                    <a:pt x="0" y="84"/>
                    <a:pt x="0" y="84"/>
                    <a:pt x="0" y="84"/>
                  </a:cubicBezTo>
                  <a:cubicBezTo>
                    <a:pt x="0" y="86"/>
                    <a:pt x="2" y="88"/>
                    <a:pt x="4" y="88"/>
                  </a:cubicBezTo>
                  <a:cubicBezTo>
                    <a:pt x="119" y="88"/>
                    <a:pt x="119" y="88"/>
                    <a:pt x="119" y="88"/>
                  </a:cubicBezTo>
                  <a:cubicBezTo>
                    <a:pt x="121" y="88"/>
                    <a:pt x="123" y="86"/>
                    <a:pt x="123" y="84"/>
                  </a:cubicBezTo>
                  <a:cubicBezTo>
                    <a:pt x="123" y="5"/>
                    <a:pt x="123" y="5"/>
                    <a:pt x="123" y="5"/>
                  </a:cubicBezTo>
                  <a:cubicBezTo>
                    <a:pt x="123" y="2"/>
                    <a:pt x="121" y="0"/>
                    <a:pt x="119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216" name="Freeform 21"/>
            <p:cNvSpPr>
              <a:spLocks/>
            </p:cNvSpPr>
            <p:nvPr/>
          </p:nvSpPr>
          <p:spPr bwMode="auto">
            <a:xfrm>
              <a:off x="4549775" y="3940175"/>
              <a:ext cx="34925" cy="125412"/>
            </a:xfrm>
            <a:custGeom>
              <a:avLst/>
              <a:gdLst>
                <a:gd name="T0" fmla="*/ 9 w 9"/>
                <a:gd name="T1" fmla="*/ 4 h 33"/>
                <a:gd name="T2" fmla="*/ 5 w 9"/>
                <a:gd name="T3" fmla="*/ 0 h 33"/>
                <a:gd name="T4" fmla="*/ 0 w 9"/>
                <a:gd name="T5" fmla="*/ 4 h 33"/>
                <a:gd name="T6" fmla="*/ 0 w 9"/>
                <a:gd name="T7" fmla="*/ 28 h 33"/>
                <a:gd name="T8" fmla="*/ 5 w 9"/>
                <a:gd name="T9" fmla="*/ 33 h 33"/>
                <a:gd name="T10" fmla="*/ 9 w 9"/>
                <a:gd name="T11" fmla="*/ 28 h 33"/>
                <a:gd name="T12" fmla="*/ 9 w 9"/>
                <a:gd name="T13" fmla="*/ 4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33">
                  <a:moveTo>
                    <a:pt x="9" y="4"/>
                  </a:moveTo>
                  <a:cubicBezTo>
                    <a:pt x="9" y="2"/>
                    <a:pt x="7" y="0"/>
                    <a:pt x="5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31"/>
                    <a:pt x="2" y="33"/>
                    <a:pt x="5" y="33"/>
                  </a:cubicBezTo>
                  <a:cubicBezTo>
                    <a:pt x="7" y="33"/>
                    <a:pt x="9" y="31"/>
                    <a:pt x="9" y="28"/>
                  </a:cubicBezTo>
                  <a:lnTo>
                    <a:pt x="9" y="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217" name="Freeform 22"/>
            <p:cNvSpPr>
              <a:spLocks/>
            </p:cNvSpPr>
            <p:nvPr/>
          </p:nvSpPr>
          <p:spPr bwMode="auto">
            <a:xfrm>
              <a:off x="4467225" y="4032250"/>
              <a:ext cx="200025" cy="33337"/>
            </a:xfrm>
            <a:custGeom>
              <a:avLst/>
              <a:gdLst>
                <a:gd name="T0" fmla="*/ 49 w 53"/>
                <a:gd name="T1" fmla="*/ 9 h 9"/>
                <a:gd name="T2" fmla="*/ 53 w 53"/>
                <a:gd name="T3" fmla="*/ 4 h 9"/>
                <a:gd name="T4" fmla="*/ 49 w 53"/>
                <a:gd name="T5" fmla="*/ 0 h 9"/>
                <a:gd name="T6" fmla="*/ 5 w 53"/>
                <a:gd name="T7" fmla="*/ 0 h 9"/>
                <a:gd name="T8" fmla="*/ 0 w 53"/>
                <a:gd name="T9" fmla="*/ 4 h 9"/>
                <a:gd name="T10" fmla="*/ 5 w 53"/>
                <a:gd name="T11" fmla="*/ 9 h 9"/>
                <a:gd name="T12" fmla="*/ 49 w 53"/>
                <a:gd name="T13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3" h="9">
                  <a:moveTo>
                    <a:pt x="49" y="9"/>
                  </a:moveTo>
                  <a:cubicBezTo>
                    <a:pt x="51" y="9"/>
                    <a:pt x="53" y="7"/>
                    <a:pt x="53" y="4"/>
                  </a:cubicBezTo>
                  <a:cubicBezTo>
                    <a:pt x="53" y="2"/>
                    <a:pt x="51" y="0"/>
                    <a:pt x="49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7"/>
                    <a:pt x="2" y="9"/>
                    <a:pt x="5" y="9"/>
                  </a:cubicBezTo>
                  <a:lnTo>
                    <a:pt x="49" y="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8" name="Dikdörtgen 7"/>
          <p:cNvSpPr/>
          <p:nvPr/>
        </p:nvSpPr>
        <p:spPr>
          <a:xfrm>
            <a:off x="8015064" y="-6135"/>
            <a:ext cx="4176936" cy="6858000"/>
          </a:xfrm>
          <a:prstGeom prst="rect">
            <a:avLst/>
          </a:prstGeom>
          <a:solidFill>
            <a:srgbClr val="75246B">
              <a:alpha val="64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9" name="Dikdörtgen 8"/>
          <p:cNvSpPr/>
          <p:nvPr/>
        </p:nvSpPr>
        <p:spPr>
          <a:xfrm>
            <a:off x="8014557" y="0"/>
            <a:ext cx="181778" cy="6858000"/>
          </a:xfrm>
          <a:prstGeom prst="rect">
            <a:avLst/>
          </a:prstGeom>
          <a:solidFill>
            <a:srgbClr val="75246B">
              <a:alpha val="64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grpSp>
        <p:nvGrpSpPr>
          <p:cNvPr id="1219" name="Grup 1218"/>
          <p:cNvGrpSpPr/>
          <p:nvPr/>
        </p:nvGrpSpPr>
        <p:grpSpPr>
          <a:xfrm>
            <a:off x="10707236" y="295275"/>
            <a:ext cx="1492250" cy="603250"/>
            <a:chOff x="10715625" y="295275"/>
            <a:chExt cx="1492250" cy="603250"/>
          </a:xfrm>
        </p:grpSpPr>
        <p:sp>
          <p:nvSpPr>
            <p:cNvPr id="14" name="Freeform 13"/>
            <p:cNvSpPr>
              <a:spLocks/>
            </p:cNvSpPr>
            <p:nvPr/>
          </p:nvSpPr>
          <p:spPr bwMode="auto">
            <a:xfrm>
              <a:off x="10715625" y="295275"/>
              <a:ext cx="1422400" cy="603250"/>
            </a:xfrm>
            <a:custGeom>
              <a:avLst/>
              <a:gdLst>
                <a:gd name="T0" fmla="*/ 98 w 464"/>
                <a:gd name="T1" fmla="*/ 0 h 195"/>
                <a:gd name="T2" fmla="*/ 464 w 464"/>
                <a:gd name="T3" fmla="*/ 0 h 195"/>
                <a:gd name="T4" fmla="*/ 464 w 464"/>
                <a:gd name="T5" fmla="*/ 195 h 195"/>
                <a:gd name="T6" fmla="*/ 98 w 464"/>
                <a:gd name="T7" fmla="*/ 195 h 195"/>
                <a:gd name="T8" fmla="*/ 0 w 464"/>
                <a:gd name="T9" fmla="*/ 98 h 195"/>
                <a:gd name="T10" fmla="*/ 0 w 464"/>
                <a:gd name="T11" fmla="*/ 98 h 195"/>
                <a:gd name="T12" fmla="*/ 98 w 464"/>
                <a:gd name="T13" fmla="*/ 0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4" h="195">
                  <a:moveTo>
                    <a:pt x="98" y="0"/>
                  </a:moveTo>
                  <a:cubicBezTo>
                    <a:pt x="464" y="0"/>
                    <a:pt x="464" y="0"/>
                    <a:pt x="464" y="0"/>
                  </a:cubicBezTo>
                  <a:cubicBezTo>
                    <a:pt x="464" y="195"/>
                    <a:pt x="464" y="195"/>
                    <a:pt x="464" y="195"/>
                  </a:cubicBezTo>
                  <a:cubicBezTo>
                    <a:pt x="98" y="195"/>
                    <a:pt x="98" y="195"/>
                    <a:pt x="98" y="195"/>
                  </a:cubicBezTo>
                  <a:cubicBezTo>
                    <a:pt x="44" y="195"/>
                    <a:pt x="0" y="151"/>
                    <a:pt x="0" y="98"/>
                  </a:cubicBezTo>
                  <a:cubicBezTo>
                    <a:pt x="0" y="98"/>
                    <a:pt x="0" y="98"/>
                    <a:pt x="0" y="98"/>
                  </a:cubicBezTo>
                  <a:cubicBezTo>
                    <a:pt x="0" y="44"/>
                    <a:pt x="44" y="0"/>
                    <a:pt x="98" y="0"/>
                  </a:cubicBez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5" name="Rectangle 14"/>
            <p:cNvSpPr>
              <a:spLocks noChangeArrowheads="1"/>
            </p:cNvSpPr>
            <p:nvPr/>
          </p:nvSpPr>
          <p:spPr bwMode="auto">
            <a:xfrm>
              <a:off x="12138025" y="295275"/>
              <a:ext cx="69850" cy="603250"/>
            </a:xfrm>
            <a:prstGeom prst="rect">
              <a:avLst/>
            </a:prstGeom>
            <a:solidFill>
              <a:srgbClr val="0C6E33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6" name="Metin kutusu 15"/>
            <p:cNvSpPr txBox="1"/>
            <p:nvPr/>
          </p:nvSpPr>
          <p:spPr>
            <a:xfrm>
              <a:off x="10965588" y="409059"/>
              <a:ext cx="102438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tr-TR" b="1" dirty="0">
                  <a:solidFill>
                    <a:schemeClr val="bg1"/>
                  </a:solidFill>
                </a:rPr>
                <a:t>Ortaokul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05570541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2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2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250"/>
                            </p:stCondLst>
                            <p:childTnLst>
                              <p:par>
                                <p:cTn id="1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2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2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250"/>
                                        <p:tgtEl>
                                          <p:spTgt spid="12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750"/>
                            </p:stCondLst>
                            <p:childTnLst>
                              <p:par>
                                <p:cTn id="19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150" fill="hold"/>
                                        <p:tgtEl>
                                          <p:spTgt spid="12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50" fill="hold"/>
                                        <p:tgtEl>
                                          <p:spTgt spid="12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150"/>
                                        <p:tgtEl>
                                          <p:spTgt spid="12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900"/>
                            </p:stCondLst>
                            <p:childTnLst>
                              <p:par>
                                <p:cTn id="25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150" fill="hold"/>
                                        <p:tgtEl>
                                          <p:spTgt spid="12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50" fill="hold"/>
                                        <p:tgtEl>
                                          <p:spTgt spid="12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150"/>
                                        <p:tgtEl>
                                          <p:spTgt spid="12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1050"/>
                            </p:stCondLst>
                            <p:childTnLst>
                              <p:par>
                                <p:cTn id="31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" dur="150" fill="hold"/>
                                        <p:tgtEl>
                                          <p:spTgt spid="12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150" fill="hold"/>
                                        <p:tgtEl>
                                          <p:spTgt spid="12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5" dur="150"/>
                                        <p:tgtEl>
                                          <p:spTgt spid="1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1200"/>
                            </p:stCondLst>
                            <p:childTnLst>
                              <p:par>
                                <p:cTn id="37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150" fill="hold"/>
                                        <p:tgtEl>
                                          <p:spTgt spid="12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150" fill="hold"/>
                                        <p:tgtEl>
                                          <p:spTgt spid="12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1" dur="150"/>
                                        <p:tgtEl>
                                          <p:spTgt spid="12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4" dur="250" fill="hold"/>
                                        <p:tgtEl>
                                          <p:spTgt spid="12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5" dur="250" fill="hold"/>
                                        <p:tgtEl>
                                          <p:spTgt spid="12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1450"/>
                            </p:stCondLst>
                            <p:childTnLst>
                              <p:par>
                                <p:cTn id="4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25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  <p:bldP spid="9" grpId="0" animBg="1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079" y="5567966"/>
                <a:ext cx="496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 smtClean="0">
                    <a:solidFill>
                      <a:srgbClr val="B2B2B2"/>
                    </a:solidFill>
                  </a:rPr>
                  <a:t>10</a:t>
                </a:r>
                <a:endParaRPr lang="tr-TR" sz="2400" b="1" dirty="0">
                  <a:solidFill>
                    <a:srgbClr val="B2B2B2"/>
                  </a:solidFill>
                </a:endParaRPr>
              </a:p>
            </p:txBody>
          </p:sp>
        </p:grpSp>
      </p:grpSp>
      <p:sp>
        <p:nvSpPr>
          <p:cNvPr id="2103" name="Metin kutusu 2102"/>
          <p:cNvSpPr txBox="1"/>
          <p:nvPr/>
        </p:nvSpPr>
        <p:spPr>
          <a:xfrm>
            <a:off x="432848" y="425916"/>
            <a:ext cx="3033203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dirty="0">
                <a:solidFill>
                  <a:srgbClr val="E61F4F"/>
                </a:solidFill>
              </a:rPr>
              <a:t>Adım Adım</a:t>
            </a:r>
          </a:p>
        </p:txBody>
      </p:sp>
      <p:sp>
        <p:nvSpPr>
          <p:cNvPr id="4" name="AutoShape 3"/>
          <p:cNvSpPr>
            <a:spLocks noChangeAspect="1" noChangeArrowheads="1" noTextEdit="1"/>
          </p:cNvSpPr>
          <p:nvPr/>
        </p:nvSpPr>
        <p:spPr bwMode="auto">
          <a:xfrm>
            <a:off x="960438" y="2438400"/>
            <a:ext cx="179387" cy="22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1" name="Metin kutusu 80"/>
          <p:cNvSpPr txBox="1"/>
          <p:nvPr/>
        </p:nvSpPr>
        <p:spPr>
          <a:xfrm>
            <a:off x="432847" y="1189397"/>
            <a:ext cx="5265865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b="1" dirty="0">
                <a:solidFill>
                  <a:srgbClr val="E61F4F"/>
                </a:solidFill>
              </a:rPr>
              <a:t>Teknoloji Bağımlılığı</a:t>
            </a:r>
          </a:p>
        </p:txBody>
      </p:sp>
      <p:sp>
        <p:nvSpPr>
          <p:cNvPr id="2085" name="Rectangle 5"/>
          <p:cNvSpPr>
            <a:spLocks noChangeArrowheads="1"/>
          </p:cNvSpPr>
          <p:nvPr/>
        </p:nvSpPr>
        <p:spPr bwMode="auto">
          <a:xfrm>
            <a:off x="-4763" y="511041"/>
            <a:ext cx="350838" cy="684213"/>
          </a:xfrm>
          <a:prstGeom prst="rect">
            <a:avLst/>
          </a:prstGeom>
          <a:solidFill>
            <a:srgbClr val="E61F4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2086" name="Rectangle 6"/>
          <p:cNvSpPr>
            <a:spLocks noChangeArrowheads="1"/>
          </p:cNvSpPr>
          <p:nvPr/>
        </p:nvSpPr>
        <p:spPr bwMode="auto">
          <a:xfrm>
            <a:off x="-4763" y="1211129"/>
            <a:ext cx="174625" cy="687388"/>
          </a:xfrm>
          <a:prstGeom prst="rect">
            <a:avLst/>
          </a:prstGeom>
          <a:solidFill>
            <a:srgbClr val="E61F4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5" name="Dikdörtgen 84"/>
          <p:cNvSpPr/>
          <p:nvPr/>
        </p:nvSpPr>
        <p:spPr>
          <a:xfrm>
            <a:off x="493348" y="2416282"/>
            <a:ext cx="3138039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tr-TR" sz="24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Hep daha fazlası istenir</a:t>
            </a:r>
          </a:p>
        </p:txBody>
      </p:sp>
      <p:grpSp>
        <p:nvGrpSpPr>
          <p:cNvPr id="2091" name="Grup 2090"/>
          <p:cNvGrpSpPr/>
          <p:nvPr/>
        </p:nvGrpSpPr>
        <p:grpSpPr>
          <a:xfrm>
            <a:off x="777917" y="3410441"/>
            <a:ext cx="2978381" cy="517360"/>
            <a:chOff x="777917" y="3410441"/>
            <a:chExt cx="2978381" cy="517360"/>
          </a:xfrm>
        </p:grpSpPr>
        <p:sp>
          <p:nvSpPr>
            <p:cNvPr id="2" name="Dikdörtgen 1"/>
            <p:cNvSpPr/>
            <p:nvPr/>
          </p:nvSpPr>
          <p:spPr>
            <a:xfrm>
              <a:off x="1124744" y="3484437"/>
              <a:ext cx="2631554" cy="40011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tr-T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Sabaha kadar oynadım!</a:t>
              </a:r>
            </a:p>
          </p:txBody>
        </p:sp>
        <p:pic>
          <p:nvPicPr>
            <p:cNvPr id="2088" name="Resim 2087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777917" y="3410441"/>
              <a:ext cx="292058" cy="517360"/>
            </a:xfrm>
            <a:prstGeom prst="rect">
              <a:avLst/>
            </a:prstGeom>
          </p:spPr>
        </p:pic>
      </p:grpSp>
      <p:sp>
        <p:nvSpPr>
          <p:cNvPr id="89" name="Oval 5"/>
          <p:cNvSpPr>
            <a:spLocks noChangeArrowheads="1"/>
          </p:cNvSpPr>
          <p:nvPr/>
        </p:nvSpPr>
        <p:spPr bwMode="auto">
          <a:xfrm>
            <a:off x="7896226" y="1556479"/>
            <a:ext cx="3144837" cy="3144836"/>
          </a:xfrm>
          <a:prstGeom prst="ellipse">
            <a:avLst/>
          </a:prstGeom>
          <a:noFill/>
          <a:ln w="241300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90" name="Oval 6"/>
          <p:cNvSpPr>
            <a:spLocks noChangeArrowheads="1"/>
          </p:cNvSpPr>
          <p:nvPr/>
        </p:nvSpPr>
        <p:spPr bwMode="auto">
          <a:xfrm>
            <a:off x="8231974" y="1901853"/>
            <a:ext cx="2497991" cy="2499232"/>
          </a:xfrm>
          <a:prstGeom prst="ellipse">
            <a:avLst/>
          </a:prstGeom>
          <a:blipFill dpi="0" rotWithShape="1">
            <a:blip r:embed="rId5"/>
            <a:srcRect/>
            <a:stretch>
              <a:fillRect l="-52000" t="-1000" r="-42000" b="-9000"/>
            </a:stretch>
          </a:blipFill>
          <a:ln w="15875" cap="flat">
            <a:solidFill>
              <a:srgbClr val="11A74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134761484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250" fill="hold"/>
                                        <p:tgtEl>
                                          <p:spTgt spid="20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250" fill="hold"/>
                                        <p:tgtEl>
                                          <p:spTgt spid="20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250"/>
                            </p:stCondLst>
                            <p:childTnLst>
                              <p:par>
                                <p:cTn id="10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250" fill="hold"/>
                                        <p:tgtEl>
                                          <p:spTgt spid="20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250" fill="hold"/>
                                        <p:tgtEl>
                                          <p:spTgt spid="20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750"/>
                            </p:stCondLst>
                            <p:childTnLst>
                              <p:par>
                                <p:cTn id="1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25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000"/>
                            </p:stCondLst>
                            <p:childTnLst>
                              <p:par>
                                <p:cTn id="2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250"/>
                            </p:stCondLst>
                            <p:childTnLst>
                              <p:par>
                                <p:cTn id="2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25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1500"/>
                            </p:stCondLst>
                            <p:childTnLst>
                              <p:par>
                                <p:cTn id="3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250"/>
                                        <p:tgtEl>
                                          <p:spTgt spid="20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1750"/>
                            </p:stCondLst>
                            <p:childTnLst>
                              <p:par>
                                <p:cTn id="3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25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000"/>
                            </p:stCondLst>
                            <p:childTnLst>
                              <p:par>
                                <p:cTn id="3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25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81" grpId="0"/>
      <p:bldP spid="2085" grpId="0" animBg="1"/>
      <p:bldP spid="2086" grpId="0" animBg="1"/>
      <p:bldP spid="85" grpId="0"/>
      <p:bldP spid="89" grpId="0" animBg="1"/>
      <p:bldP spid="90" grpId="0" animBg="1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079" y="5567966"/>
                <a:ext cx="496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 smtClean="0">
                    <a:solidFill>
                      <a:srgbClr val="B2B2B2"/>
                    </a:solidFill>
                  </a:rPr>
                  <a:t>11</a:t>
                </a:r>
                <a:endParaRPr lang="tr-TR" sz="2400" b="1" dirty="0">
                  <a:solidFill>
                    <a:srgbClr val="B2B2B2"/>
                  </a:solidFill>
                </a:endParaRPr>
              </a:p>
            </p:txBody>
          </p:sp>
        </p:grpSp>
      </p:grpSp>
      <p:sp>
        <p:nvSpPr>
          <p:cNvPr id="2103" name="Metin kutusu 2102"/>
          <p:cNvSpPr txBox="1"/>
          <p:nvPr/>
        </p:nvSpPr>
        <p:spPr>
          <a:xfrm>
            <a:off x="432848" y="425916"/>
            <a:ext cx="3033203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dirty="0">
                <a:solidFill>
                  <a:srgbClr val="E61F4F"/>
                </a:solidFill>
              </a:rPr>
              <a:t>Adım Adım</a:t>
            </a:r>
          </a:p>
        </p:txBody>
      </p:sp>
      <p:sp>
        <p:nvSpPr>
          <p:cNvPr id="4" name="AutoShape 3"/>
          <p:cNvSpPr>
            <a:spLocks noChangeAspect="1" noChangeArrowheads="1" noTextEdit="1"/>
          </p:cNvSpPr>
          <p:nvPr/>
        </p:nvSpPr>
        <p:spPr bwMode="auto">
          <a:xfrm>
            <a:off x="960438" y="2438400"/>
            <a:ext cx="179387" cy="22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1" name="Metin kutusu 80"/>
          <p:cNvSpPr txBox="1"/>
          <p:nvPr/>
        </p:nvSpPr>
        <p:spPr>
          <a:xfrm>
            <a:off x="432847" y="1189397"/>
            <a:ext cx="5265865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b="1" dirty="0">
                <a:solidFill>
                  <a:srgbClr val="E61F4F"/>
                </a:solidFill>
              </a:rPr>
              <a:t>Teknoloji Bağımlılığı</a:t>
            </a:r>
          </a:p>
        </p:txBody>
      </p:sp>
      <p:sp>
        <p:nvSpPr>
          <p:cNvPr id="2085" name="Rectangle 5"/>
          <p:cNvSpPr>
            <a:spLocks noChangeArrowheads="1"/>
          </p:cNvSpPr>
          <p:nvPr/>
        </p:nvSpPr>
        <p:spPr bwMode="auto">
          <a:xfrm>
            <a:off x="-4763" y="511041"/>
            <a:ext cx="350838" cy="684213"/>
          </a:xfrm>
          <a:prstGeom prst="rect">
            <a:avLst/>
          </a:prstGeom>
          <a:solidFill>
            <a:srgbClr val="E61F4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2086" name="Rectangle 6"/>
          <p:cNvSpPr>
            <a:spLocks noChangeArrowheads="1"/>
          </p:cNvSpPr>
          <p:nvPr/>
        </p:nvSpPr>
        <p:spPr bwMode="auto">
          <a:xfrm>
            <a:off x="-4763" y="1211129"/>
            <a:ext cx="174625" cy="687388"/>
          </a:xfrm>
          <a:prstGeom prst="rect">
            <a:avLst/>
          </a:prstGeom>
          <a:solidFill>
            <a:srgbClr val="E61F4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5" name="Dikdörtgen 84"/>
          <p:cNvSpPr/>
          <p:nvPr/>
        </p:nvSpPr>
        <p:spPr>
          <a:xfrm>
            <a:off x="493348" y="2416282"/>
            <a:ext cx="5478679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tr-TR" sz="24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Teknolojinin olmadığı ortamlar sıkıcı gelir.</a:t>
            </a:r>
          </a:p>
        </p:txBody>
      </p:sp>
      <p:grpSp>
        <p:nvGrpSpPr>
          <p:cNvPr id="2091" name="Grup 2090"/>
          <p:cNvGrpSpPr/>
          <p:nvPr/>
        </p:nvGrpSpPr>
        <p:grpSpPr>
          <a:xfrm>
            <a:off x="777917" y="3410441"/>
            <a:ext cx="4315093" cy="517360"/>
            <a:chOff x="777917" y="3410441"/>
            <a:chExt cx="4315093" cy="517360"/>
          </a:xfrm>
        </p:grpSpPr>
        <p:sp>
          <p:nvSpPr>
            <p:cNvPr id="2" name="Dikdörtgen 1"/>
            <p:cNvSpPr/>
            <p:nvPr/>
          </p:nvSpPr>
          <p:spPr>
            <a:xfrm>
              <a:off x="1124744" y="3484437"/>
              <a:ext cx="3968266" cy="40011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pt-B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Off yaa... Son zil çalsa da eve uçsam!</a:t>
              </a:r>
              <a:endPara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pic>
          <p:nvPicPr>
            <p:cNvPr id="2088" name="Resim 2087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777917" y="3410441"/>
              <a:ext cx="292058" cy="517360"/>
            </a:xfrm>
            <a:prstGeom prst="rect">
              <a:avLst/>
            </a:prstGeom>
          </p:spPr>
        </p:pic>
      </p:grpSp>
      <p:sp>
        <p:nvSpPr>
          <p:cNvPr id="89" name="Oval 5"/>
          <p:cNvSpPr>
            <a:spLocks noChangeArrowheads="1"/>
          </p:cNvSpPr>
          <p:nvPr/>
        </p:nvSpPr>
        <p:spPr bwMode="auto">
          <a:xfrm>
            <a:off x="7896226" y="1556479"/>
            <a:ext cx="3144837" cy="3144836"/>
          </a:xfrm>
          <a:prstGeom prst="ellipse">
            <a:avLst/>
          </a:prstGeom>
          <a:noFill/>
          <a:ln w="241300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90" name="Oval 6"/>
          <p:cNvSpPr>
            <a:spLocks noChangeArrowheads="1"/>
          </p:cNvSpPr>
          <p:nvPr/>
        </p:nvSpPr>
        <p:spPr bwMode="auto">
          <a:xfrm>
            <a:off x="8231974" y="1901853"/>
            <a:ext cx="2497991" cy="2499232"/>
          </a:xfrm>
          <a:prstGeom prst="ellipse">
            <a:avLst/>
          </a:prstGeom>
          <a:blipFill dpi="0" rotWithShape="1">
            <a:blip r:embed="rId5"/>
            <a:srcRect/>
            <a:stretch>
              <a:fillRect l="-30000" t="-18000" r="-31000" b="-18000"/>
            </a:stretch>
          </a:blipFill>
          <a:ln w="15875" cap="flat">
            <a:solidFill>
              <a:srgbClr val="11A74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422012314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250" fill="hold"/>
                                        <p:tgtEl>
                                          <p:spTgt spid="20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250" fill="hold"/>
                                        <p:tgtEl>
                                          <p:spTgt spid="20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250"/>
                            </p:stCondLst>
                            <p:childTnLst>
                              <p:par>
                                <p:cTn id="10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250" fill="hold"/>
                                        <p:tgtEl>
                                          <p:spTgt spid="20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250" fill="hold"/>
                                        <p:tgtEl>
                                          <p:spTgt spid="20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750"/>
                            </p:stCondLst>
                            <p:childTnLst>
                              <p:par>
                                <p:cTn id="1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25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000"/>
                            </p:stCondLst>
                            <p:childTnLst>
                              <p:par>
                                <p:cTn id="2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250"/>
                            </p:stCondLst>
                            <p:childTnLst>
                              <p:par>
                                <p:cTn id="2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25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1500"/>
                            </p:stCondLst>
                            <p:childTnLst>
                              <p:par>
                                <p:cTn id="3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250"/>
                                        <p:tgtEl>
                                          <p:spTgt spid="20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1750"/>
                            </p:stCondLst>
                            <p:childTnLst>
                              <p:par>
                                <p:cTn id="3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25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000"/>
                            </p:stCondLst>
                            <p:childTnLst>
                              <p:par>
                                <p:cTn id="3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25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81" grpId="0"/>
      <p:bldP spid="2085" grpId="0" animBg="1"/>
      <p:bldP spid="2086" grpId="0" animBg="1"/>
      <p:bldP spid="85" grpId="0"/>
      <p:bldP spid="89" grpId="0" animBg="1"/>
      <p:bldP spid="90" grpId="0" animBg="1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079" y="5567966"/>
                <a:ext cx="496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 smtClean="0">
                    <a:solidFill>
                      <a:srgbClr val="B2B2B2"/>
                    </a:solidFill>
                  </a:rPr>
                  <a:t>12</a:t>
                </a:r>
                <a:endParaRPr lang="tr-TR" sz="2400" b="1" dirty="0">
                  <a:solidFill>
                    <a:srgbClr val="B2B2B2"/>
                  </a:solidFill>
                </a:endParaRPr>
              </a:p>
            </p:txBody>
          </p:sp>
        </p:grpSp>
      </p:grpSp>
      <p:sp>
        <p:nvSpPr>
          <p:cNvPr id="2103" name="Metin kutusu 2102"/>
          <p:cNvSpPr txBox="1"/>
          <p:nvPr/>
        </p:nvSpPr>
        <p:spPr>
          <a:xfrm>
            <a:off x="432848" y="425916"/>
            <a:ext cx="3033203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dirty="0">
                <a:solidFill>
                  <a:srgbClr val="E61F4F"/>
                </a:solidFill>
              </a:rPr>
              <a:t>Adım Adım</a:t>
            </a:r>
          </a:p>
        </p:txBody>
      </p:sp>
      <p:sp>
        <p:nvSpPr>
          <p:cNvPr id="4" name="AutoShape 3"/>
          <p:cNvSpPr>
            <a:spLocks noChangeAspect="1" noChangeArrowheads="1" noTextEdit="1"/>
          </p:cNvSpPr>
          <p:nvPr/>
        </p:nvSpPr>
        <p:spPr bwMode="auto">
          <a:xfrm>
            <a:off x="960438" y="2438400"/>
            <a:ext cx="179387" cy="22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1" name="Metin kutusu 80"/>
          <p:cNvSpPr txBox="1"/>
          <p:nvPr/>
        </p:nvSpPr>
        <p:spPr>
          <a:xfrm>
            <a:off x="432847" y="1189397"/>
            <a:ext cx="5265865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b="1" dirty="0">
                <a:solidFill>
                  <a:srgbClr val="E61F4F"/>
                </a:solidFill>
              </a:rPr>
              <a:t>Teknoloji Bağımlılığı</a:t>
            </a:r>
          </a:p>
        </p:txBody>
      </p:sp>
      <p:sp>
        <p:nvSpPr>
          <p:cNvPr id="2085" name="Rectangle 5"/>
          <p:cNvSpPr>
            <a:spLocks noChangeArrowheads="1"/>
          </p:cNvSpPr>
          <p:nvPr/>
        </p:nvSpPr>
        <p:spPr bwMode="auto">
          <a:xfrm>
            <a:off x="-4763" y="511041"/>
            <a:ext cx="350838" cy="684213"/>
          </a:xfrm>
          <a:prstGeom prst="rect">
            <a:avLst/>
          </a:prstGeom>
          <a:solidFill>
            <a:srgbClr val="E61F4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2086" name="Rectangle 6"/>
          <p:cNvSpPr>
            <a:spLocks noChangeArrowheads="1"/>
          </p:cNvSpPr>
          <p:nvPr/>
        </p:nvSpPr>
        <p:spPr bwMode="auto">
          <a:xfrm>
            <a:off x="-4763" y="1211129"/>
            <a:ext cx="174625" cy="687388"/>
          </a:xfrm>
          <a:prstGeom prst="rect">
            <a:avLst/>
          </a:prstGeom>
          <a:solidFill>
            <a:srgbClr val="E61F4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5" name="Dikdörtgen 84"/>
          <p:cNvSpPr/>
          <p:nvPr/>
        </p:nvSpPr>
        <p:spPr>
          <a:xfrm>
            <a:off x="493348" y="2416282"/>
            <a:ext cx="3288144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tr-TR" sz="24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Kendini kontrol edemez.</a:t>
            </a:r>
          </a:p>
        </p:txBody>
      </p:sp>
      <p:grpSp>
        <p:nvGrpSpPr>
          <p:cNvPr id="2091" name="Grup 2090"/>
          <p:cNvGrpSpPr/>
          <p:nvPr/>
        </p:nvGrpSpPr>
        <p:grpSpPr>
          <a:xfrm>
            <a:off x="777917" y="3410441"/>
            <a:ext cx="2846679" cy="517360"/>
            <a:chOff x="777917" y="3410441"/>
            <a:chExt cx="2846679" cy="517360"/>
          </a:xfrm>
        </p:grpSpPr>
        <p:sp>
          <p:nvSpPr>
            <p:cNvPr id="2" name="Dikdörtgen 1"/>
            <p:cNvSpPr/>
            <p:nvPr/>
          </p:nvSpPr>
          <p:spPr>
            <a:xfrm>
              <a:off x="1124744" y="3484437"/>
              <a:ext cx="2499852" cy="40011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pt-B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Sadece 5 dakika daha!</a:t>
              </a:r>
              <a:endPara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pic>
          <p:nvPicPr>
            <p:cNvPr id="2088" name="Resim 2087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777917" y="3410441"/>
              <a:ext cx="292058" cy="517360"/>
            </a:xfrm>
            <a:prstGeom prst="rect">
              <a:avLst/>
            </a:prstGeom>
          </p:spPr>
        </p:pic>
      </p:grpSp>
      <p:sp>
        <p:nvSpPr>
          <p:cNvPr id="89" name="Oval 5"/>
          <p:cNvSpPr>
            <a:spLocks noChangeArrowheads="1"/>
          </p:cNvSpPr>
          <p:nvPr/>
        </p:nvSpPr>
        <p:spPr bwMode="auto">
          <a:xfrm>
            <a:off x="7896226" y="1556479"/>
            <a:ext cx="3144837" cy="3144836"/>
          </a:xfrm>
          <a:prstGeom prst="ellipse">
            <a:avLst/>
          </a:prstGeom>
          <a:noFill/>
          <a:ln w="241300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90" name="Oval 6"/>
          <p:cNvSpPr>
            <a:spLocks noChangeArrowheads="1"/>
          </p:cNvSpPr>
          <p:nvPr/>
        </p:nvSpPr>
        <p:spPr bwMode="auto">
          <a:xfrm>
            <a:off x="8231974" y="1901853"/>
            <a:ext cx="2497991" cy="2499232"/>
          </a:xfrm>
          <a:prstGeom prst="ellipse">
            <a:avLst/>
          </a:prstGeom>
          <a:blipFill dpi="0" rotWithShape="1">
            <a:blip r:embed="rId5"/>
            <a:srcRect/>
            <a:stretch>
              <a:fillRect l="-63000" r="-16000" b="-6000"/>
            </a:stretch>
          </a:blipFill>
          <a:ln w="15875" cap="flat">
            <a:solidFill>
              <a:srgbClr val="11A74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144775288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250" fill="hold"/>
                                        <p:tgtEl>
                                          <p:spTgt spid="20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250" fill="hold"/>
                                        <p:tgtEl>
                                          <p:spTgt spid="20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250"/>
                            </p:stCondLst>
                            <p:childTnLst>
                              <p:par>
                                <p:cTn id="10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250" fill="hold"/>
                                        <p:tgtEl>
                                          <p:spTgt spid="20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250" fill="hold"/>
                                        <p:tgtEl>
                                          <p:spTgt spid="20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750"/>
                            </p:stCondLst>
                            <p:childTnLst>
                              <p:par>
                                <p:cTn id="1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25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000"/>
                            </p:stCondLst>
                            <p:childTnLst>
                              <p:par>
                                <p:cTn id="2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250"/>
                            </p:stCondLst>
                            <p:childTnLst>
                              <p:par>
                                <p:cTn id="2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25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1500"/>
                            </p:stCondLst>
                            <p:childTnLst>
                              <p:par>
                                <p:cTn id="3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250"/>
                                        <p:tgtEl>
                                          <p:spTgt spid="20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1750"/>
                            </p:stCondLst>
                            <p:childTnLst>
                              <p:par>
                                <p:cTn id="3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25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000"/>
                            </p:stCondLst>
                            <p:childTnLst>
                              <p:par>
                                <p:cTn id="3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25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81" grpId="0"/>
      <p:bldP spid="2085" grpId="0" animBg="1"/>
      <p:bldP spid="2086" grpId="0" animBg="1"/>
      <p:bldP spid="85" grpId="0"/>
      <p:bldP spid="89" grpId="0" animBg="1"/>
      <p:bldP spid="90" grpId="0" animBg="1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079" y="5567966"/>
                <a:ext cx="496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 smtClean="0">
                    <a:solidFill>
                      <a:srgbClr val="B2B2B2"/>
                    </a:solidFill>
                  </a:rPr>
                  <a:t>13</a:t>
                </a:r>
                <a:endParaRPr lang="tr-TR" sz="2400" b="1" dirty="0">
                  <a:solidFill>
                    <a:srgbClr val="B2B2B2"/>
                  </a:solidFill>
                </a:endParaRPr>
              </a:p>
            </p:txBody>
          </p:sp>
        </p:grpSp>
      </p:grpSp>
      <p:sp>
        <p:nvSpPr>
          <p:cNvPr id="2103" name="Metin kutusu 2102"/>
          <p:cNvSpPr txBox="1"/>
          <p:nvPr/>
        </p:nvSpPr>
        <p:spPr>
          <a:xfrm>
            <a:off x="432848" y="425916"/>
            <a:ext cx="3033203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dirty="0">
                <a:solidFill>
                  <a:srgbClr val="E61F4F"/>
                </a:solidFill>
              </a:rPr>
              <a:t>Adım Adım</a:t>
            </a:r>
          </a:p>
        </p:txBody>
      </p:sp>
      <p:sp>
        <p:nvSpPr>
          <p:cNvPr id="4" name="AutoShape 3"/>
          <p:cNvSpPr>
            <a:spLocks noChangeAspect="1" noChangeArrowheads="1" noTextEdit="1"/>
          </p:cNvSpPr>
          <p:nvPr/>
        </p:nvSpPr>
        <p:spPr bwMode="auto">
          <a:xfrm>
            <a:off x="960438" y="2438400"/>
            <a:ext cx="179387" cy="22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1" name="Metin kutusu 80"/>
          <p:cNvSpPr txBox="1"/>
          <p:nvPr/>
        </p:nvSpPr>
        <p:spPr>
          <a:xfrm>
            <a:off x="432847" y="1189397"/>
            <a:ext cx="5265865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b="1" dirty="0">
                <a:solidFill>
                  <a:srgbClr val="E61F4F"/>
                </a:solidFill>
              </a:rPr>
              <a:t>Teknoloji Bağımlılığı</a:t>
            </a:r>
          </a:p>
        </p:txBody>
      </p:sp>
      <p:sp>
        <p:nvSpPr>
          <p:cNvPr id="2085" name="Rectangle 5"/>
          <p:cNvSpPr>
            <a:spLocks noChangeArrowheads="1"/>
          </p:cNvSpPr>
          <p:nvPr/>
        </p:nvSpPr>
        <p:spPr bwMode="auto">
          <a:xfrm>
            <a:off x="-4763" y="511041"/>
            <a:ext cx="350838" cy="684213"/>
          </a:xfrm>
          <a:prstGeom prst="rect">
            <a:avLst/>
          </a:prstGeom>
          <a:solidFill>
            <a:srgbClr val="E61F4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2086" name="Rectangle 6"/>
          <p:cNvSpPr>
            <a:spLocks noChangeArrowheads="1"/>
          </p:cNvSpPr>
          <p:nvPr/>
        </p:nvSpPr>
        <p:spPr bwMode="auto">
          <a:xfrm>
            <a:off x="-4763" y="1211129"/>
            <a:ext cx="174625" cy="687388"/>
          </a:xfrm>
          <a:prstGeom prst="rect">
            <a:avLst/>
          </a:prstGeom>
          <a:solidFill>
            <a:srgbClr val="E61F4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5" name="Dikdörtgen 84"/>
          <p:cNvSpPr/>
          <p:nvPr/>
        </p:nvSpPr>
        <p:spPr>
          <a:xfrm>
            <a:off x="493348" y="2416282"/>
            <a:ext cx="3288144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tr-TR" sz="24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Hayatı gitgide fakirleşir.</a:t>
            </a:r>
          </a:p>
        </p:txBody>
      </p:sp>
      <p:grpSp>
        <p:nvGrpSpPr>
          <p:cNvPr id="2091" name="Grup 2090"/>
          <p:cNvGrpSpPr/>
          <p:nvPr/>
        </p:nvGrpSpPr>
        <p:grpSpPr>
          <a:xfrm>
            <a:off x="777917" y="3410441"/>
            <a:ext cx="3347328" cy="517360"/>
            <a:chOff x="777917" y="3410441"/>
            <a:chExt cx="3347328" cy="517360"/>
          </a:xfrm>
        </p:grpSpPr>
        <p:sp>
          <p:nvSpPr>
            <p:cNvPr id="2" name="Dikdörtgen 1"/>
            <p:cNvSpPr/>
            <p:nvPr/>
          </p:nvSpPr>
          <p:spPr>
            <a:xfrm>
              <a:off x="1124744" y="3484437"/>
              <a:ext cx="3000501" cy="40011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pt-B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Canım hiçbir şey istemiyor!</a:t>
              </a:r>
              <a:endPara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pic>
          <p:nvPicPr>
            <p:cNvPr id="2088" name="Resim 2087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777917" y="3410441"/>
              <a:ext cx="292058" cy="517360"/>
            </a:xfrm>
            <a:prstGeom prst="rect">
              <a:avLst/>
            </a:prstGeom>
          </p:spPr>
        </p:pic>
      </p:grpSp>
      <p:sp>
        <p:nvSpPr>
          <p:cNvPr id="89" name="Oval 5"/>
          <p:cNvSpPr>
            <a:spLocks noChangeArrowheads="1"/>
          </p:cNvSpPr>
          <p:nvPr/>
        </p:nvSpPr>
        <p:spPr bwMode="auto">
          <a:xfrm>
            <a:off x="7896226" y="1556479"/>
            <a:ext cx="3144837" cy="3144836"/>
          </a:xfrm>
          <a:prstGeom prst="ellipse">
            <a:avLst/>
          </a:prstGeom>
          <a:noFill/>
          <a:ln w="241300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90" name="Oval 6"/>
          <p:cNvSpPr>
            <a:spLocks noChangeArrowheads="1"/>
          </p:cNvSpPr>
          <p:nvPr/>
        </p:nvSpPr>
        <p:spPr bwMode="auto">
          <a:xfrm>
            <a:off x="8231974" y="1901853"/>
            <a:ext cx="2497991" cy="2499232"/>
          </a:xfrm>
          <a:prstGeom prst="ellipse">
            <a:avLst/>
          </a:prstGeom>
          <a:blipFill dpi="0" rotWithShape="1">
            <a:blip r:embed="rId5"/>
            <a:srcRect/>
            <a:stretch>
              <a:fillRect l="-37000" t="-18000" r="-40000" b="-18000"/>
            </a:stretch>
          </a:blipFill>
          <a:ln w="15875" cap="flat">
            <a:solidFill>
              <a:srgbClr val="11A74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253656882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250" fill="hold"/>
                                        <p:tgtEl>
                                          <p:spTgt spid="20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250" fill="hold"/>
                                        <p:tgtEl>
                                          <p:spTgt spid="20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250"/>
                            </p:stCondLst>
                            <p:childTnLst>
                              <p:par>
                                <p:cTn id="10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250" fill="hold"/>
                                        <p:tgtEl>
                                          <p:spTgt spid="20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250" fill="hold"/>
                                        <p:tgtEl>
                                          <p:spTgt spid="20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750"/>
                            </p:stCondLst>
                            <p:childTnLst>
                              <p:par>
                                <p:cTn id="1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25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000"/>
                            </p:stCondLst>
                            <p:childTnLst>
                              <p:par>
                                <p:cTn id="2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250"/>
                            </p:stCondLst>
                            <p:childTnLst>
                              <p:par>
                                <p:cTn id="2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25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1500"/>
                            </p:stCondLst>
                            <p:childTnLst>
                              <p:par>
                                <p:cTn id="3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250"/>
                                        <p:tgtEl>
                                          <p:spTgt spid="20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1750"/>
                            </p:stCondLst>
                            <p:childTnLst>
                              <p:par>
                                <p:cTn id="3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25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000"/>
                            </p:stCondLst>
                            <p:childTnLst>
                              <p:par>
                                <p:cTn id="3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25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81" grpId="0"/>
      <p:bldP spid="2085" grpId="0" animBg="1"/>
      <p:bldP spid="2086" grpId="0" animBg="1"/>
      <p:bldP spid="85" grpId="0"/>
      <p:bldP spid="89" grpId="0" animBg="1"/>
      <p:bldP spid="90" grpId="0" animBg="1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079" y="5567966"/>
                <a:ext cx="496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 smtClean="0">
                    <a:solidFill>
                      <a:srgbClr val="B2B2B2"/>
                    </a:solidFill>
                  </a:rPr>
                  <a:t>14</a:t>
                </a:r>
                <a:endParaRPr lang="tr-TR" sz="2400" b="1" dirty="0">
                  <a:solidFill>
                    <a:srgbClr val="B2B2B2"/>
                  </a:solidFill>
                </a:endParaRPr>
              </a:p>
            </p:txBody>
          </p:sp>
        </p:grpSp>
      </p:grpSp>
      <p:sp>
        <p:nvSpPr>
          <p:cNvPr id="2103" name="Metin kutusu 2102"/>
          <p:cNvSpPr txBox="1"/>
          <p:nvPr/>
        </p:nvSpPr>
        <p:spPr>
          <a:xfrm>
            <a:off x="432848" y="425916"/>
            <a:ext cx="3033203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dirty="0">
                <a:solidFill>
                  <a:srgbClr val="E61F4F"/>
                </a:solidFill>
              </a:rPr>
              <a:t>Adım Adım</a:t>
            </a:r>
          </a:p>
        </p:txBody>
      </p:sp>
      <p:sp>
        <p:nvSpPr>
          <p:cNvPr id="4" name="AutoShape 3"/>
          <p:cNvSpPr>
            <a:spLocks noChangeAspect="1" noChangeArrowheads="1" noTextEdit="1"/>
          </p:cNvSpPr>
          <p:nvPr/>
        </p:nvSpPr>
        <p:spPr bwMode="auto">
          <a:xfrm>
            <a:off x="960438" y="2438400"/>
            <a:ext cx="179387" cy="22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1" name="Metin kutusu 80"/>
          <p:cNvSpPr txBox="1"/>
          <p:nvPr/>
        </p:nvSpPr>
        <p:spPr>
          <a:xfrm>
            <a:off x="432847" y="1189397"/>
            <a:ext cx="5265865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b="1" dirty="0">
                <a:solidFill>
                  <a:srgbClr val="E61F4F"/>
                </a:solidFill>
              </a:rPr>
              <a:t>Teknoloji Bağımlılığı</a:t>
            </a:r>
          </a:p>
        </p:txBody>
      </p:sp>
      <p:sp>
        <p:nvSpPr>
          <p:cNvPr id="2085" name="Rectangle 5"/>
          <p:cNvSpPr>
            <a:spLocks noChangeArrowheads="1"/>
          </p:cNvSpPr>
          <p:nvPr/>
        </p:nvSpPr>
        <p:spPr bwMode="auto">
          <a:xfrm>
            <a:off x="-4763" y="511041"/>
            <a:ext cx="350838" cy="684213"/>
          </a:xfrm>
          <a:prstGeom prst="rect">
            <a:avLst/>
          </a:prstGeom>
          <a:solidFill>
            <a:srgbClr val="E61F4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2086" name="Rectangle 6"/>
          <p:cNvSpPr>
            <a:spLocks noChangeArrowheads="1"/>
          </p:cNvSpPr>
          <p:nvPr/>
        </p:nvSpPr>
        <p:spPr bwMode="auto">
          <a:xfrm>
            <a:off x="-4763" y="1211129"/>
            <a:ext cx="174625" cy="687388"/>
          </a:xfrm>
          <a:prstGeom prst="rect">
            <a:avLst/>
          </a:prstGeom>
          <a:solidFill>
            <a:srgbClr val="E61F4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5" name="Dikdörtgen 84"/>
          <p:cNvSpPr/>
          <p:nvPr/>
        </p:nvSpPr>
        <p:spPr>
          <a:xfrm>
            <a:off x="493348" y="2416282"/>
            <a:ext cx="3393493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tr-TR" sz="24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Sağlık problemleri başlar.</a:t>
            </a:r>
          </a:p>
        </p:txBody>
      </p:sp>
      <p:grpSp>
        <p:nvGrpSpPr>
          <p:cNvPr id="2091" name="Grup 2090"/>
          <p:cNvGrpSpPr/>
          <p:nvPr/>
        </p:nvGrpSpPr>
        <p:grpSpPr>
          <a:xfrm>
            <a:off x="777917" y="3410441"/>
            <a:ext cx="3258586" cy="781882"/>
            <a:chOff x="777917" y="3410441"/>
            <a:chExt cx="3258586" cy="781882"/>
          </a:xfrm>
        </p:grpSpPr>
        <p:sp>
          <p:nvSpPr>
            <p:cNvPr id="2" name="Dikdörtgen 1"/>
            <p:cNvSpPr/>
            <p:nvPr/>
          </p:nvSpPr>
          <p:spPr>
            <a:xfrm>
              <a:off x="1124744" y="3484437"/>
              <a:ext cx="2911759" cy="707886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pt-B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Ah belim! Bu merdivenleri</a:t>
              </a:r>
            </a:p>
            <a:p>
              <a:r>
                <a:rPr lang="pt-B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kim çıkacak şimdi?</a:t>
              </a:r>
              <a:endPara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pic>
          <p:nvPicPr>
            <p:cNvPr id="2088" name="Resim 2087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777917" y="3410441"/>
              <a:ext cx="292058" cy="517360"/>
            </a:xfrm>
            <a:prstGeom prst="rect">
              <a:avLst/>
            </a:prstGeom>
          </p:spPr>
        </p:pic>
      </p:grpSp>
      <p:sp>
        <p:nvSpPr>
          <p:cNvPr id="89" name="Oval 5"/>
          <p:cNvSpPr>
            <a:spLocks noChangeArrowheads="1"/>
          </p:cNvSpPr>
          <p:nvPr/>
        </p:nvSpPr>
        <p:spPr bwMode="auto">
          <a:xfrm>
            <a:off x="7896226" y="1556479"/>
            <a:ext cx="3144837" cy="3144836"/>
          </a:xfrm>
          <a:prstGeom prst="ellipse">
            <a:avLst/>
          </a:prstGeom>
          <a:noFill/>
          <a:ln w="241300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90" name="Oval 6"/>
          <p:cNvSpPr>
            <a:spLocks noChangeArrowheads="1"/>
          </p:cNvSpPr>
          <p:nvPr/>
        </p:nvSpPr>
        <p:spPr bwMode="auto">
          <a:xfrm>
            <a:off x="8231974" y="1901853"/>
            <a:ext cx="2497991" cy="2499232"/>
          </a:xfrm>
          <a:prstGeom prst="ellipse">
            <a:avLst/>
          </a:prstGeom>
          <a:blipFill dpi="0" rotWithShape="1">
            <a:blip r:embed="rId5"/>
            <a:srcRect/>
            <a:stretch>
              <a:fillRect l="-30000" t="-18000" r="-20000" b="-18000"/>
            </a:stretch>
          </a:blipFill>
          <a:ln w="15875" cap="flat">
            <a:solidFill>
              <a:srgbClr val="11A74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240437718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250" fill="hold"/>
                                        <p:tgtEl>
                                          <p:spTgt spid="20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250" fill="hold"/>
                                        <p:tgtEl>
                                          <p:spTgt spid="20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250"/>
                            </p:stCondLst>
                            <p:childTnLst>
                              <p:par>
                                <p:cTn id="10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250" fill="hold"/>
                                        <p:tgtEl>
                                          <p:spTgt spid="20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250" fill="hold"/>
                                        <p:tgtEl>
                                          <p:spTgt spid="20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750"/>
                            </p:stCondLst>
                            <p:childTnLst>
                              <p:par>
                                <p:cTn id="1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25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000"/>
                            </p:stCondLst>
                            <p:childTnLst>
                              <p:par>
                                <p:cTn id="2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250"/>
                            </p:stCondLst>
                            <p:childTnLst>
                              <p:par>
                                <p:cTn id="2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25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1500"/>
                            </p:stCondLst>
                            <p:childTnLst>
                              <p:par>
                                <p:cTn id="3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250"/>
                                        <p:tgtEl>
                                          <p:spTgt spid="20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1750"/>
                            </p:stCondLst>
                            <p:childTnLst>
                              <p:par>
                                <p:cTn id="3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25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000"/>
                            </p:stCondLst>
                            <p:childTnLst>
                              <p:par>
                                <p:cTn id="3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25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81" grpId="0"/>
      <p:bldP spid="2085" grpId="0" animBg="1"/>
      <p:bldP spid="2086" grpId="0" animBg="1"/>
      <p:bldP spid="85" grpId="0"/>
      <p:bldP spid="89" grpId="0" animBg="1"/>
      <p:bldP spid="90" grpId="0" animBg="1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079" y="5567966"/>
                <a:ext cx="496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 smtClean="0">
                    <a:solidFill>
                      <a:srgbClr val="B2B2B2"/>
                    </a:solidFill>
                  </a:rPr>
                  <a:t>15</a:t>
                </a:r>
                <a:endParaRPr lang="tr-TR" sz="2400" b="1" dirty="0">
                  <a:solidFill>
                    <a:srgbClr val="B2B2B2"/>
                  </a:solidFill>
                </a:endParaRPr>
              </a:p>
            </p:txBody>
          </p:sp>
        </p:grpSp>
      </p:grpSp>
      <p:sp>
        <p:nvSpPr>
          <p:cNvPr id="2103" name="Metin kutusu 2102"/>
          <p:cNvSpPr txBox="1"/>
          <p:nvPr/>
        </p:nvSpPr>
        <p:spPr>
          <a:xfrm>
            <a:off x="432848" y="425916"/>
            <a:ext cx="3033203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dirty="0">
                <a:solidFill>
                  <a:srgbClr val="E61F4F"/>
                </a:solidFill>
              </a:rPr>
              <a:t>Adım Adım</a:t>
            </a:r>
          </a:p>
        </p:txBody>
      </p:sp>
      <p:sp>
        <p:nvSpPr>
          <p:cNvPr id="4" name="AutoShape 3"/>
          <p:cNvSpPr>
            <a:spLocks noChangeAspect="1" noChangeArrowheads="1" noTextEdit="1"/>
          </p:cNvSpPr>
          <p:nvPr/>
        </p:nvSpPr>
        <p:spPr bwMode="auto">
          <a:xfrm>
            <a:off x="960438" y="2438400"/>
            <a:ext cx="179387" cy="22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1" name="Metin kutusu 80"/>
          <p:cNvSpPr txBox="1"/>
          <p:nvPr/>
        </p:nvSpPr>
        <p:spPr>
          <a:xfrm>
            <a:off x="432847" y="1189397"/>
            <a:ext cx="5265865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b="1" dirty="0">
                <a:solidFill>
                  <a:srgbClr val="E61F4F"/>
                </a:solidFill>
              </a:rPr>
              <a:t>Teknoloji Bağımlılığı</a:t>
            </a:r>
          </a:p>
        </p:txBody>
      </p:sp>
      <p:sp>
        <p:nvSpPr>
          <p:cNvPr id="2085" name="Rectangle 5"/>
          <p:cNvSpPr>
            <a:spLocks noChangeArrowheads="1"/>
          </p:cNvSpPr>
          <p:nvPr/>
        </p:nvSpPr>
        <p:spPr bwMode="auto">
          <a:xfrm>
            <a:off x="-4763" y="511041"/>
            <a:ext cx="350838" cy="684213"/>
          </a:xfrm>
          <a:prstGeom prst="rect">
            <a:avLst/>
          </a:prstGeom>
          <a:solidFill>
            <a:srgbClr val="E61F4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2086" name="Rectangle 6"/>
          <p:cNvSpPr>
            <a:spLocks noChangeArrowheads="1"/>
          </p:cNvSpPr>
          <p:nvPr/>
        </p:nvSpPr>
        <p:spPr bwMode="auto">
          <a:xfrm>
            <a:off x="-4763" y="1211129"/>
            <a:ext cx="174625" cy="687388"/>
          </a:xfrm>
          <a:prstGeom prst="rect">
            <a:avLst/>
          </a:prstGeom>
          <a:solidFill>
            <a:srgbClr val="E61F4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5" name="Dikdörtgen 84"/>
          <p:cNvSpPr/>
          <p:nvPr/>
        </p:nvSpPr>
        <p:spPr>
          <a:xfrm>
            <a:off x="493348" y="2416282"/>
            <a:ext cx="2990242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tr-TR" sz="24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Kendini kötü hisseder.</a:t>
            </a:r>
          </a:p>
        </p:txBody>
      </p:sp>
      <p:grpSp>
        <p:nvGrpSpPr>
          <p:cNvPr id="2091" name="Grup 2090"/>
          <p:cNvGrpSpPr/>
          <p:nvPr/>
        </p:nvGrpSpPr>
        <p:grpSpPr>
          <a:xfrm>
            <a:off x="777917" y="3410441"/>
            <a:ext cx="2553137" cy="517360"/>
            <a:chOff x="777917" y="3410441"/>
            <a:chExt cx="2553137" cy="517360"/>
          </a:xfrm>
        </p:grpSpPr>
        <p:sp>
          <p:nvSpPr>
            <p:cNvPr id="2" name="Dikdörtgen 1"/>
            <p:cNvSpPr/>
            <p:nvPr/>
          </p:nvSpPr>
          <p:spPr>
            <a:xfrm>
              <a:off x="1124744" y="3484437"/>
              <a:ext cx="2206310" cy="40011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pt-B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Psikolojim bozuldu!</a:t>
              </a:r>
              <a:endPara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pic>
          <p:nvPicPr>
            <p:cNvPr id="2088" name="Resim 2087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777917" y="3410441"/>
              <a:ext cx="292058" cy="517360"/>
            </a:xfrm>
            <a:prstGeom prst="rect">
              <a:avLst/>
            </a:prstGeom>
          </p:spPr>
        </p:pic>
      </p:grpSp>
      <p:sp>
        <p:nvSpPr>
          <p:cNvPr id="89" name="Oval 5"/>
          <p:cNvSpPr>
            <a:spLocks noChangeArrowheads="1"/>
          </p:cNvSpPr>
          <p:nvPr/>
        </p:nvSpPr>
        <p:spPr bwMode="auto">
          <a:xfrm>
            <a:off x="7896226" y="1556479"/>
            <a:ext cx="3144837" cy="3144836"/>
          </a:xfrm>
          <a:prstGeom prst="ellipse">
            <a:avLst/>
          </a:prstGeom>
          <a:noFill/>
          <a:ln w="241300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90" name="Oval 6"/>
          <p:cNvSpPr>
            <a:spLocks noChangeArrowheads="1"/>
          </p:cNvSpPr>
          <p:nvPr/>
        </p:nvSpPr>
        <p:spPr bwMode="auto">
          <a:xfrm>
            <a:off x="8231974" y="1901853"/>
            <a:ext cx="2497991" cy="2499232"/>
          </a:xfrm>
          <a:prstGeom prst="ellipse">
            <a:avLst/>
          </a:prstGeom>
          <a:blipFill dpi="0" rotWithShape="1">
            <a:blip r:embed="rId5"/>
            <a:srcRect/>
            <a:stretch>
              <a:fillRect l="-106000" t="-29000" r="-5000" b="-18000"/>
            </a:stretch>
          </a:blipFill>
          <a:ln w="15875" cap="flat">
            <a:solidFill>
              <a:srgbClr val="11A74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353440374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250" fill="hold"/>
                                        <p:tgtEl>
                                          <p:spTgt spid="20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250" fill="hold"/>
                                        <p:tgtEl>
                                          <p:spTgt spid="20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250"/>
                            </p:stCondLst>
                            <p:childTnLst>
                              <p:par>
                                <p:cTn id="10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250" fill="hold"/>
                                        <p:tgtEl>
                                          <p:spTgt spid="20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250" fill="hold"/>
                                        <p:tgtEl>
                                          <p:spTgt spid="20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750"/>
                            </p:stCondLst>
                            <p:childTnLst>
                              <p:par>
                                <p:cTn id="1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25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000"/>
                            </p:stCondLst>
                            <p:childTnLst>
                              <p:par>
                                <p:cTn id="2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250"/>
                            </p:stCondLst>
                            <p:childTnLst>
                              <p:par>
                                <p:cTn id="2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25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1500"/>
                            </p:stCondLst>
                            <p:childTnLst>
                              <p:par>
                                <p:cTn id="3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250"/>
                                        <p:tgtEl>
                                          <p:spTgt spid="20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1750"/>
                            </p:stCondLst>
                            <p:childTnLst>
                              <p:par>
                                <p:cTn id="3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25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000"/>
                            </p:stCondLst>
                            <p:childTnLst>
                              <p:par>
                                <p:cTn id="3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25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81" grpId="0"/>
      <p:bldP spid="2085" grpId="0" animBg="1"/>
      <p:bldP spid="2086" grpId="0" animBg="1"/>
      <p:bldP spid="85" grpId="0"/>
      <p:bldP spid="89" grpId="0" animBg="1"/>
      <p:bldP spid="90" grpId="0" animBg="1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079" y="5567966"/>
                <a:ext cx="496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 smtClean="0">
                    <a:solidFill>
                      <a:srgbClr val="B2B2B2"/>
                    </a:solidFill>
                  </a:rPr>
                  <a:t>16</a:t>
                </a:r>
                <a:endParaRPr lang="tr-TR" sz="2400" b="1" dirty="0">
                  <a:solidFill>
                    <a:srgbClr val="B2B2B2"/>
                  </a:solidFill>
                </a:endParaRPr>
              </a:p>
            </p:txBody>
          </p:sp>
        </p:grpSp>
      </p:grpSp>
      <p:sp>
        <p:nvSpPr>
          <p:cNvPr id="2103" name="Metin kutusu 2102"/>
          <p:cNvSpPr txBox="1"/>
          <p:nvPr/>
        </p:nvSpPr>
        <p:spPr>
          <a:xfrm>
            <a:off x="432848" y="425916"/>
            <a:ext cx="3033203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dirty="0">
                <a:solidFill>
                  <a:srgbClr val="E61F4F"/>
                </a:solidFill>
              </a:rPr>
              <a:t>Adım Adım</a:t>
            </a:r>
          </a:p>
        </p:txBody>
      </p:sp>
      <p:sp>
        <p:nvSpPr>
          <p:cNvPr id="4" name="AutoShape 3"/>
          <p:cNvSpPr>
            <a:spLocks noChangeAspect="1" noChangeArrowheads="1" noTextEdit="1"/>
          </p:cNvSpPr>
          <p:nvPr/>
        </p:nvSpPr>
        <p:spPr bwMode="auto">
          <a:xfrm>
            <a:off x="960438" y="2438400"/>
            <a:ext cx="179387" cy="22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1" name="Metin kutusu 80"/>
          <p:cNvSpPr txBox="1"/>
          <p:nvPr/>
        </p:nvSpPr>
        <p:spPr>
          <a:xfrm>
            <a:off x="432847" y="1189397"/>
            <a:ext cx="5265865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b="1" dirty="0">
                <a:solidFill>
                  <a:srgbClr val="E61F4F"/>
                </a:solidFill>
              </a:rPr>
              <a:t>Teknoloji Bağımlılığı</a:t>
            </a:r>
          </a:p>
        </p:txBody>
      </p:sp>
      <p:sp>
        <p:nvSpPr>
          <p:cNvPr id="2085" name="Rectangle 5"/>
          <p:cNvSpPr>
            <a:spLocks noChangeArrowheads="1"/>
          </p:cNvSpPr>
          <p:nvPr/>
        </p:nvSpPr>
        <p:spPr bwMode="auto">
          <a:xfrm>
            <a:off x="-4763" y="511041"/>
            <a:ext cx="350838" cy="684213"/>
          </a:xfrm>
          <a:prstGeom prst="rect">
            <a:avLst/>
          </a:prstGeom>
          <a:solidFill>
            <a:srgbClr val="E61F4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2086" name="Rectangle 6"/>
          <p:cNvSpPr>
            <a:spLocks noChangeArrowheads="1"/>
          </p:cNvSpPr>
          <p:nvPr/>
        </p:nvSpPr>
        <p:spPr bwMode="auto">
          <a:xfrm>
            <a:off x="-4763" y="1211129"/>
            <a:ext cx="174625" cy="687388"/>
          </a:xfrm>
          <a:prstGeom prst="rect">
            <a:avLst/>
          </a:prstGeom>
          <a:solidFill>
            <a:srgbClr val="E61F4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5" name="Dikdörtgen 84"/>
          <p:cNvSpPr/>
          <p:nvPr/>
        </p:nvSpPr>
        <p:spPr>
          <a:xfrm>
            <a:off x="493348" y="2416282"/>
            <a:ext cx="4909101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tr-TR" sz="24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Çevresindekilerle tartışmalar yaşanır.</a:t>
            </a:r>
          </a:p>
        </p:txBody>
      </p:sp>
      <p:grpSp>
        <p:nvGrpSpPr>
          <p:cNvPr id="2091" name="Grup 2090"/>
          <p:cNvGrpSpPr/>
          <p:nvPr/>
        </p:nvGrpSpPr>
        <p:grpSpPr>
          <a:xfrm>
            <a:off x="777917" y="3410441"/>
            <a:ext cx="2008307" cy="517360"/>
            <a:chOff x="777917" y="3410441"/>
            <a:chExt cx="2008307" cy="517360"/>
          </a:xfrm>
        </p:grpSpPr>
        <p:sp>
          <p:nvSpPr>
            <p:cNvPr id="2" name="Dikdörtgen 1"/>
            <p:cNvSpPr/>
            <p:nvPr/>
          </p:nvSpPr>
          <p:spPr>
            <a:xfrm>
              <a:off x="1124744" y="3484437"/>
              <a:ext cx="1661480" cy="40011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pt-B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Bana karışma!</a:t>
              </a:r>
              <a:endPara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pic>
          <p:nvPicPr>
            <p:cNvPr id="2088" name="Resim 2087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777917" y="3410441"/>
              <a:ext cx="292058" cy="517360"/>
            </a:xfrm>
            <a:prstGeom prst="rect">
              <a:avLst/>
            </a:prstGeom>
          </p:spPr>
        </p:pic>
      </p:grpSp>
      <p:sp>
        <p:nvSpPr>
          <p:cNvPr id="89" name="Oval 5"/>
          <p:cNvSpPr>
            <a:spLocks noChangeArrowheads="1"/>
          </p:cNvSpPr>
          <p:nvPr/>
        </p:nvSpPr>
        <p:spPr bwMode="auto">
          <a:xfrm>
            <a:off x="7896226" y="1556479"/>
            <a:ext cx="3144837" cy="3144836"/>
          </a:xfrm>
          <a:prstGeom prst="ellipse">
            <a:avLst/>
          </a:prstGeom>
          <a:noFill/>
          <a:ln w="241300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90" name="Oval 6"/>
          <p:cNvSpPr>
            <a:spLocks noChangeArrowheads="1"/>
          </p:cNvSpPr>
          <p:nvPr/>
        </p:nvSpPr>
        <p:spPr bwMode="auto">
          <a:xfrm>
            <a:off x="8231974" y="1901853"/>
            <a:ext cx="2497991" cy="2499232"/>
          </a:xfrm>
          <a:prstGeom prst="ellipse">
            <a:avLst/>
          </a:prstGeom>
          <a:blipFill dpi="0" rotWithShape="1">
            <a:blip r:embed="rId5"/>
            <a:srcRect/>
            <a:stretch>
              <a:fillRect l="-25000" t="-18000" r="-21000" b="-18000"/>
            </a:stretch>
          </a:blipFill>
          <a:ln w="15875" cap="flat">
            <a:solidFill>
              <a:srgbClr val="11A74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140972419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250" fill="hold"/>
                                        <p:tgtEl>
                                          <p:spTgt spid="20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250" fill="hold"/>
                                        <p:tgtEl>
                                          <p:spTgt spid="20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250"/>
                            </p:stCondLst>
                            <p:childTnLst>
                              <p:par>
                                <p:cTn id="10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250" fill="hold"/>
                                        <p:tgtEl>
                                          <p:spTgt spid="20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250" fill="hold"/>
                                        <p:tgtEl>
                                          <p:spTgt spid="20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750"/>
                            </p:stCondLst>
                            <p:childTnLst>
                              <p:par>
                                <p:cTn id="1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25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000"/>
                            </p:stCondLst>
                            <p:childTnLst>
                              <p:par>
                                <p:cTn id="2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250"/>
                            </p:stCondLst>
                            <p:childTnLst>
                              <p:par>
                                <p:cTn id="2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25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1500"/>
                            </p:stCondLst>
                            <p:childTnLst>
                              <p:par>
                                <p:cTn id="3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250"/>
                                        <p:tgtEl>
                                          <p:spTgt spid="20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1750"/>
                            </p:stCondLst>
                            <p:childTnLst>
                              <p:par>
                                <p:cTn id="3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25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000"/>
                            </p:stCondLst>
                            <p:childTnLst>
                              <p:par>
                                <p:cTn id="3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25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81" grpId="0"/>
      <p:bldP spid="2085" grpId="0" animBg="1"/>
      <p:bldP spid="2086" grpId="0" animBg="1"/>
      <p:bldP spid="85" grpId="0"/>
      <p:bldP spid="89" grpId="0" animBg="1"/>
      <p:bldP spid="90" grpId="0" animBg="1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079" y="5567966"/>
                <a:ext cx="496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 smtClean="0">
                    <a:solidFill>
                      <a:srgbClr val="B2B2B2"/>
                    </a:solidFill>
                  </a:rPr>
                  <a:t>17</a:t>
                </a:r>
                <a:endParaRPr lang="tr-TR" sz="2400" b="1" dirty="0">
                  <a:solidFill>
                    <a:srgbClr val="B2B2B2"/>
                  </a:solidFill>
                </a:endParaRPr>
              </a:p>
            </p:txBody>
          </p:sp>
        </p:grpSp>
      </p:grpSp>
      <p:sp>
        <p:nvSpPr>
          <p:cNvPr id="2103" name="Metin kutusu 2102"/>
          <p:cNvSpPr txBox="1"/>
          <p:nvPr/>
        </p:nvSpPr>
        <p:spPr>
          <a:xfrm>
            <a:off x="432848" y="425916"/>
            <a:ext cx="3033203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dirty="0">
                <a:solidFill>
                  <a:srgbClr val="E61F4F"/>
                </a:solidFill>
              </a:rPr>
              <a:t>Adım Adım</a:t>
            </a:r>
          </a:p>
        </p:txBody>
      </p:sp>
      <p:sp>
        <p:nvSpPr>
          <p:cNvPr id="4" name="AutoShape 3"/>
          <p:cNvSpPr>
            <a:spLocks noChangeAspect="1" noChangeArrowheads="1" noTextEdit="1"/>
          </p:cNvSpPr>
          <p:nvPr/>
        </p:nvSpPr>
        <p:spPr bwMode="auto">
          <a:xfrm>
            <a:off x="960438" y="2438400"/>
            <a:ext cx="179387" cy="22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1" name="Metin kutusu 80"/>
          <p:cNvSpPr txBox="1"/>
          <p:nvPr/>
        </p:nvSpPr>
        <p:spPr>
          <a:xfrm>
            <a:off x="432847" y="1189397"/>
            <a:ext cx="5265865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b="1" dirty="0">
                <a:solidFill>
                  <a:srgbClr val="E61F4F"/>
                </a:solidFill>
              </a:rPr>
              <a:t>Teknoloji Bağımlılığı</a:t>
            </a:r>
          </a:p>
        </p:txBody>
      </p:sp>
      <p:sp>
        <p:nvSpPr>
          <p:cNvPr id="2085" name="Rectangle 5"/>
          <p:cNvSpPr>
            <a:spLocks noChangeArrowheads="1"/>
          </p:cNvSpPr>
          <p:nvPr/>
        </p:nvSpPr>
        <p:spPr bwMode="auto">
          <a:xfrm>
            <a:off x="-4763" y="511041"/>
            <a:ext cx="350838" cy="684213"/>
          </a:xfrm>
          <a:prstGeom prst="rect">
            <a:avLst/>
          </a:prstGeom>
          <a:solidFill>
            <a:srgbClr val="E61F4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2086" name="Rectangle 6"/>
          <p:cNvSpPr>
            <a:spLocks noChangeArrowheads="1"/>
          </p:cNvSpPr>
          <p:nvPr/>
        </p:nvSpPr>
        <p:spPr bwMode="auto">
          <a:xfrm>
            <a:off x="-4763" y="1211129"/>
            <a:ext cx="174625" cy="687388"/>
          </a:xfrm>
          <a:prstGeom prst="rect">
            <a:avLst/>
          </a:prstGeom>
          <a:solidFill>
            <a:srgbClr val="E61F4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5" name="Dikdörtgen 84"/>
          <p:cNvSpPr/>
          <p:nvPr/>
        </p:nvSpPr>
        <p:spPr>
          <a:xfrm>
            <a:off x="493348" y="2416282"/>
            <a:ext cx="4638321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tr-TR" sz="24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Sorumluluklarını aksatmaya başlar.</a:t>
            </a:r>
          </a:p>
        </p:txBody>
      </p:sp>
      <p:grpSp>
        <p:nvGrpSpPr>
          <p:cNvPr id="2091" name="Grup 2090"/>
          <p:cNvGrpSpPr/>
          <p:nvPr/>
        </p:nvGrpSpPr>
        <p:grpSpPr>
          <a:xfrm>
            <a:off x="777917" y="3410441"/>
            <a:ext cx="2670412" cy="517360"/>
            <a:chOff x="777917" y="3410441"/>
            <a:chExt cx="2670412" cy="517360"/>
          </a:xfrm>
        </p:grpSpPr>
        <p:sp>
          <p:nvSpPr>
            <p:cNvPr id="2" name="Dikdörtgen 1"/>
            <p:cNvSpPr/>
            <p:nvPr/>
          </p:nvSpPr>
          <p:spPr>
            <a:xfrm>
              <a:off x="1124744" y="3484437"/>
              <a:ext cx="2323585" cy="40011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pt-B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Ödev bugüne miydi?</a:t>
              </a:r>
              <a:endPara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pic>
          <p:nvPicPr>
            <p:cNvPr id="2088" name="Resim 2087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777917" y="3410441"/>
              <a:ext cx="292058" cy="517360"/>
            </a:xfrm>
            <a:prstGeom prst="rect">
              <a:avLst/>
            </a:prstGeom>
          </p:spPr>
        </p:pic>
      </p:grpSp>
      <p:sp>
        <p:nvSpPr>
          <p:cNvPr id="89" name="Oval 5"/>
          <p:cNvSpPr>
            <a:spLocks noChangeArrowheads="1"/>
          </p:cNvSpPr>
          <p:nvPr/>
        </p:nvSpPr>
        <p:spPr bwMode="auto">
          <a:xfrm>
            <a:off x="7896226" y="1556479"/>
            <a:ext cx="3144837" cy="3144836"/>
          </a:xfrm>
          <a:prstGeom prst="ellipse">
            <a:avLst/>
          </a:prstGeom>
          <a:noFill/>
          <a:ln w="241300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90" name="Oval 6"/>
          <p:cNvSpPr>
            <a:spLocks noChangeArrowheads="1"/>
          </p:cNvSpPr>
          <p:nvPr/>
        </p:nvSpPr>
        <p:spPr bwMode="auto">
          <a:xfrm>
            <a:off x="8231974" y="1901853"/>
            <a:ext cx="2497991" cy="2499232"/>
          </a:xfrm>
          <a:prstGeom prst="ellipse">
            <a:avLst/>
          </a:prstGeom>
          <a:blipFill dpi="0" rotWithShape="1">
            <a:blip r:embed="rId5"/>
            <a:srcRect/>
            <a:stretch>
              <a:fillRect l="-33000" t="-18000" r="-28000" b="-18000"/>
            </a:stretch>
          </a:blipFill>
          <a:ln w="15875" cap="flat">
            <a:solidFill>
              <a:srgbClr val="11A74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346038436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250" fill="hold"/>
                                        <p:tgtEl>
                                          <p:spTgt spid="20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250" fill="hold"/>
                                        <p:tgtEl>
                                          <p:spTgt spid="20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250"/>
                            </p:stCondLst>
                            <p:childTnLst>
                              <p:par>
                                <p:cTn id="10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250" fill="hold"/>
                                        <p:tgtEl>
                                          <p:spTgt spid="20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250" fill="hold"/>
                                        <p:tgtEl>
                                          <p:spTgt spid="20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750"/>
                            </p:stCondLst>
                            <p:childTnLst>
                              <p:par>
                                <p:cTn id="1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25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000"/>
                            </p:stCondLst>
                            <p:childTnLst>
                              <p:par>
                                <p:cTn id="2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250"/>
                            </p:stCondLst>
                            <p:childTnLst>
                              <p:par>
                                <p:cTn id="2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25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1500"/>
                            </p:stCondLst>
                            <p:childTnLst>
                              <p:par>
                                <p:cTn id="3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250"/>
                                        <p:tgtEl>
                                          <p:spTgt spid="20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1750"/>
                            </p:stCondLst>
                            <p:childTnLst>
                              <p:par>
                                <p:cTn id="3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25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000"/>
                            </p:stCondLst>
                            <p:childTnLst>
                              <p:par>
                                <p:cTn id="3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25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81" grpId="0"/>
      <p:bldP spid="2085" grpId="0" animBg="1"/>
      <p:bldP spid="2086" grpId="0" animBg="1"/>
      <p:bldP spid="85" grpId="0"/>
      <p:bldP spid="89" grpId="0" animBg="1"/>
      <p:bldP spid="90" grpId="0" animBg="1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079" y="5567966"/>
                <a:ext cx="496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 smtClean="0">
                    <a:solidFill>
                      <a:srgbClr val="B2B2B2"/>
                    </a:solidFill>
                  </a:rPr>
                  <a:t>18</a:t>
                </a:r>
                <a:endParaRPr lang="tr-TR" sz="2400" b="1" dirty="0">
                  <a:solidFill>
                    <a:srgbClr val="B2B2B2"/>
                  </a:solidFill>
                </a:endParaRPr>
              </a:p>
            </p:txBody>
          </p:sp>
        </p:grpSp>
      </p:grpSp>
      <p:sp>
        <p:nvSpPr>
          <p:cNvPr id="2103" name="Metin kutusu 2102"/>
          <p:cNvSpPr txBox="1"/>
          <p:nvPr/>
        </p:nvSpPr>
        <p:spPr>
          <a:xfrm>
            <a:off x="432848" y="425916"/>
            <a:ext cx="3033203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dirty="0">
                <a:solidFill>
                  <a:srgbClr val="E61F4F"/>
                </a:solidFill>
              </a:rPr>
              <a:t>Adım Adım</a:t>
            </a:r>
          </a:p>
        </p:txBody>
      </p:sp>
      <p:sp>
        <p:nvSpPr>
          <p:cNvPr id="4" name="AutoShape 3"/>
          <p:cNvSpPr>
            <a:spLocks noChangeAspect="1" noChangeArrowheads="1" noTextEdit="1"/>
          </p:cNvSpPr>
          <p:nvPr/>
        </p:nvSpPr>
        <p:spPr bwMode="auto">
          <a:xfrm>
            <a:off x="960438" y="2438400"/>
            <a:ext cx="179387" cy="22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1" name="Metin kutusu 80"/>
          <p:cNvSpPr txBox="1"/>
          <p:nvPr/>
        </p:nvSpPr>
        <p:spPr>
          <a:xfrm>
            <a:off x="432847" y="1189397"/>
            <a:ext cx="5265865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b="1" dirty="0">
                <a:solidFill>
                  <a:srgbClr val="E61F4F"/>
                </a:solidFill>
              </a:rPr>
              <a:t>Teknoloji Bağımlılığı</a:t>
            </a:r>
          </a:p>
        </p:txBody>
      </p:sp>
      <p:sp>
        <p:nvSpPr>
          <p:cNvPr id="2085" name="Rectangle 5"/>
          <p:cNvSpPr>
            <a:spLocks noChangeArrowheads="1"/>
          </p:cNvSpPr>
          <p:nvPr/>
        </p:nvSpPr>
        <p:spPr bwMode="auto">
          <a:xfrm>
            <a:off x="-4763" y="511041"/>
            <a:ext cx="350838" cy="684213"/>
          </a:xfrm>
          <a:prstGeom prst="rect">
            <a:avLst/>
          </a:prstGeom>
          <a:solidFill>
            <a:srgbClr val="E61F4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2086" name="Rectangle 6"/>
          <p:cNvSpPr>
            <a:spLocks noChangeArrowheads="1"/>
          </p:cNvSpPr>
          <p:nvPr/>
        </p:nvSpPr>
        <p:spPr bwMode="auto">
          <a:xfrm>
            <a:off x="-4763" y="1211129"/>
            <a:ext cx="174625" cy="687388"/>
          </a:xfrm>
          <a:prstGeom prst="rect">
            <a:avLst/>
          </a:prstGeom>
          <a:solidFill>
            <a:srgbClr val="E61F4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5" name="Dikdörtgen 84"/>
          <p:cNvSpPr/>
          <p:nvPr/>
        </p:nvSpPr>
        <p:spPr>
          <a:xfrm>
            <a:off x="493348" y="2416282"/>
            <a:ext cx="4669868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tr-TR" sz="24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Başka bir şey düşünemez hale gelir.</a:t>
            </a:r>
          </a:p>
        </p:txBody>
      </p:sp>
      <p:grpSp>
        <p:nvGrpSpPr>
          <p:cNvPr id="2091" name="Grup 2090"/>
          <p:cNvGrpSpPr/>
          <p:nvPr/>
        </p:nvGrpSpPr>
        <p:grpSpPr>
          <a:xfrm>
            <a:off x="777917" y="3252597"/>
            <a:ext cx="3975193" cy="1397435"/>
            <a:chOff x="777917" y="3410441"/>
            <a:chExt cx="3975193" cy="1397435"/>
          </a:xfrm>
        </p:grpSpPr>
        <p:sp>
          <p:nvSpPr>
            <p:cNvPr id="2" name="Dikdörtgen 1"/>
            <p:cNvSpPr/>
            <p:nvPr/>
          </p:nvSpPr>
          <p:spPr>
            <a:xfrm>
              <a:off x="1124744" y="3484437"/>
              <a:ext cx="3628366" cy="1323439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pt-B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Hele bir bilgisayarıma kavuşayım,</a:t>
              </a:r>
            </a:p>
            <a:p>
              <a:r>
                <a:rPr lang="pt-B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dünkü oyunda kaybettiğim</a:t>
              </a:r>
            </a:p>
            <a:p>
              <a:r>
                <a:rPr lang="pt-B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puanları geri almasını</a:t>
              </a:r>
            </a:p>
            <a:p>
              <a:r>
                <a:rPr lang="pt-B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bilirim ben!</a:t>
              </a:r>
              <a:endPara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pic>
          <p:nvPicPr>
            <p:cNvPr id="2088" name="Resim 2087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777917" y="3410441"/>
              <a:ext cx="292058" cy="517360"/>
            </a:xfrm>
            <a:prstGeom prst="rect">
              <a:avLst/>
            </a:prstGeom>
          </p:spPr>
        </p:pic>
      </p:grpSp>
      <p:sp>
        <p:nvSpPr>
          <p:cNvPr id="89" name="Oval 5"/>
          <p:cNvSpPr>
            <a:spLocks noChangeArrowheads="1"/>
          </p:cNvSpPr>
          <p:nvPr/>
        </p:nvSpPr>
        <p:spPr bwMode="auto">
          <a:xfrm>
            <a:off x="7896226" y="1556479"/>
            <a:ext cx="3144837" cy="3144836"/>
          </a:xfrm>
          <a:prstGeom prst="ellipse">
            <a:avLst/>
          </a:prstGeom>
          <a:noFill/>
          <a:ln w="241300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90" name="Oval 6"/>
          <p:cNvSpPr>
            <a:spLocks noChangeArrowheads="1"/>
          </p:cNvSpPr>
          <p:nvPr/>
        </p:nvSpPr>
        <p:spPr bwMode="auto">
          <a:xfrm>
            <a:off x="8231974" y="1901853"/>
            <a:ext cx="2497991" cy="2499232"/>
          </a:xfrm>
          <a:prstGeom prst="ellipse">
            <a:avLst/>
          </a:prstGeom>
          <a:blipFill dpi="0" rotWithShape="1">
            <a:blip r:embed="rId5"/>
            <a:srcRect/>
            <a:stretch>
              <a:fillRect l="-45000" t="-18000" r="-20000" b="-18000"/>
            </a:stretch>
          </a:blipFill>
          <a:ln w="15875" cap="flat">
            <a:solidFill>
              <a:srgbClr val="11A74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156955012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250" fill="hold"/>
                                        <p:tgtEl>
                                          <p:spTgt spid="20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250" fill="hold"/>
                                        <p:tgtEl>
                                          <p:spTgt spid="20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250"/>
                            </p:stCondLst>
                            <p:childTnLst>
                              <p:par>
                                <p:cTn id="10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250" fill="hold"/>
                                        <p:tgtEl>
                                          <p:spTgt spid="20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250" fill="hold"/>
                                        <p:tgtEl>
                                          <p:spTgt spid="20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750"/>
                            </p:stCondLst>
                            <p:childTnLst>
                              <p:par>
                                <p:cTn id="1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25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000"/>
                            </p:stCondLst>
                            <p:childTnLst>
                              <p:par>
                                <p:cTn id="2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250"/>
                            </p:stCondLst>
                            <p:childTnLst>
                              <p:par>
                                <p:cTn id="2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25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1500"/>
                            </p:stCondLst>
                            <p:childTnLst>
                              <p:par>
                                <p:cTn id="3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250"/>
                                        <p:tgtEl>
                                          <p:spTgt spid="20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1750"/>
                            </p:stCondLst>
                            <p:childTnLst>
                              <p:par>
                                <p:cTn id="3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25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000"/>
                            </p:stCondLst>
                            <p:childTnLst>
                              <p:par>
                                <p:cTn id="3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25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81" grpId="0"/>
      <p:bldP spid="2085" grpId="0" animBg="1"/>
      <p:bldP spid="2086" grpId="0" animBg="1"/>
      <p:bldP spid="85" grpId="0"/>
      <p:bldP spid="89" grpId="0" animBg="1"/>
      <p:bldP spid="90" grpId="0" animBg="1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079" y="5567966"/>
                <a:ext cx="496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 smtClean="0">
                    <a:solidFill>
                      <a:srgbClr val="B2B2B2"/>
                    </a:solidFill>
                  </a:rPr>
                  <a:t>19</a:t>
                </a:r>
                <a:endParaRPr lang="tr-TR" sz="2400" b="1" dirty="0">
                  <a:solidFill>
                    <a:srgbClr val="B2B2B2"/>
                  </a:solidFill>
                </a:endParaRPr>
              </a:p>
            </p:txBody>
          </p:sp>
        </p:grpSp>
      </p:grpSp>
      <p:sp>
        <p:nvSpPr>
          <p:cNvPr id="2103" name="Metin kutusu 2102"/>
          <p:cNvSpPr txBox="1"/>
          <p:nvPr/>
        </p:nvSpPr>
        <p:spPr>
          <a:xfrm>
            <a:off x="432848" y="425916"/>
            <a:ext cx="3033203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dirty="0">
                <a:solidFill>
                  <a:srgbClr val="E61F4F"/>
                </a:solidFill>
              </a:rPr>
              <a:t>Adım Adım</a:t>
            </a:r>
          </a:p>
        </p:txBody>
      </p:sp>
      <p:sp>
        <p:nvSpPr>
          <p:cNvPr id="4" name="AutoShape 3"/>
          <p:cNvSpPr>
            <a:spLocks noChangeAspect="1" noChangeArrowheads="1" noTextEdit="1"/>
          </p:cNvSpPr>
          <p:nvPr/>
        </p:nvSpPr>
        <p:spPr bwMode="auto">
          <a:xfrm>
            <a:off x="960438" y="2438400"/>
            <a:ext cx="179387" cy="22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1" name="Metin kutusu 80"/>
          <p:cNvSpPr txBox="1"/>
          <p:nvPr/>
        </p:nvSpPr>
        <p:spPr>
          <a:xfrm>
            <a:off x="432847" y="1189397"/>
            <a:ext cx="5265865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b="1" dirty="0">
                <a:solidFill>
                  <a:srgbClr val="E61F4F"/>
                </a:solidFill>
              </a:rPr>
              <a:t>Teknoloji Bağımlılığı</a:t>
            </a:r>
          </a:p>
        </p:txBody>
      </p:sp>
      <p:sp>
        <p:nvSpPr>
          <p:cNvPr id="2085" name="Rectangle 5"/>
          <p:cNvSpPr>
            <a:spLocks noChangeArrowheads="1"/>
          </p:cNvSpPr>
          <p:nvPr/>
        </p:nvSpPr>
        <p:spPr bwMode="auto">
          <a:xfrm>
            <a:off x="-4763" y="511041"/>
            <a:ext cx="350838" cy="684213"/>
          </a:xfrm>
          <a:prstGeom prst="rect">
            <a:avLst/>
          </a:prstGeom>
          <a:solidFill>
            <a:srgbClr val="E61F4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2086" name="Rectangle 6"/>
          <p:cNvSpPr>
            <a:spLocks noChangeArrowheads="1"/>
          </p:cNvSpPr>
          <p:nvPr/>
        </p:nvSpPr>
        <p:spPr bwMode="auto">
          <a:xfrm>
            <a:off x="-4763" y="1211129"/>
            <a:ext cx="174625" cy="687388"/>
          </a:xfrm>
          <a:prstGeom prst="rect">
            <a:avLst/>
          </a:prstGeom>
          <a:solidFill>
            <a:srgbClr val="E61F4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5" name="Dikdörtgen 84"/>
          <p:cNvSpPr/>
          <p:nvPr/>
        </p:nvSpPr>
        <p:spPr>
          <a:xfrm>
            <a:off x="493348" y="2416282"/>
            <a:ext cx="3202993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tr-TR" sz="24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Yalan söylemeye başlar.</a:t>
            </a:r>
          </a:p>
        </p:txBody>
      </p:sp>
      <p:grpSp>
        <p:nvGrpSpPr>
          <p:cNvPr id="2091" name="Grup 2090"/>
          <p:cNvGrpSpPr/>
          <p:nvPr/>
        </p:nvGrpSpPr>
        <p:grpSpPr>
          <a:xfrm>
            <a:off x="777917" y="3410441"/>
            <a:ext cx="2831353" cy="781882"/>
            <a:chOff x="777917" y="3410441"/>
            <a:chExt cx="2831353" cy="781882"/>
          </a:xfrm>
        </p:grpSpPr>
        <p:sp>
          <p:nvSpPr>
            <p:cNvPr id="2" name="Dikdörtgen 1"/>
            <p:cNvSpPr/>
            <p:nvPr/>
          </p:nvSpPr>
          <p:spPr>
            <a:xfrm>
              <a:off x="1124744" y="3484437"/>
              <a:ext cx="2484526" cy="707886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pt-B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Yok canım, daha şimdi</a:t>
              </a:r>
            </a:p>
            <a:p>
              <a:r>
                <a:rPr lang="pt-B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oturmuştum başına!</a:t>
              </a:r>
              <a:endPara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pic>
          <p:nvPicPr>
            <p:cNvPr id="2088" name="Resim 2087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777917" y="3410441"/>
              <a:ext cx="292058" cy="517360"/>
            </a:xfrm>
            <a:prstGeom prst="rect">
              <a:avLst/>
            </a:prstGeom>
          </p:spPr>
        </p:pic>
      </p:grpSp>
      <p:sp>
        <p:nvSpPr>
          <p:cNvPr id="89" name="Oval 5"/>
          <p:cNvSpPr>
            <a:spLocks noChangeArrowheads="1"/>
          </p:cNvSpPr>
          <p:nvPr/>
        </p:nvSpPr>
        <p:spPr bwMode="auto">
          <a:xfrm>
            <a:off x="7896226" y="1556479"/>
            <a:ext cx="3144837" cy="3144836"/>
          </a:xfrm>
          <a:prstGeom prst="ellipse">
            <a:avLst/>
          </a:prstGeom>
          <a:noFill/>
          <a:ln w="241300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90" name="Oval 6"/>
          <p:cNvSpPr>
            <a:spLocks noChangeArrowheads="1"/>
          </p:cNvSpPr>
          <p:nvPr/>
        </p:nvSpPr>
        <p:spPr bwMode="auto">
          <a:xfrm>
            <a:off x="8231974" y="1901853"/>
            <a:ext cx="2497991" cy="2499232"/>
          </a:xfrm>
          <a:prstGeom prst="ellipse">
            <a:avLst/>
          </a:prstGeom>
          <a:blipFill dpi="0" rotWithShape="1">
            <a:blip r:embed="rId5"/>
            <a:srcRect/>
            <a:stretch>
              <a:fillRect l="-20000" t="-2000" r="-21000" b="-4000"/>
            </a:stretch>
          </a:blipFill>
          <a:ln w="15875" cap="flat">
            <a:solidFill>
              <a:srgbClr val="11A74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103852273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250" fill="hold"/>
                                        <p:tgtEl>
                                          <p:spTgt spid="20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250" fill="hold"/>
                                        <p:tgtEl>
                                          <p:spTgt spid="20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250"/>
                            </p:stCondLst>
                            <p:childTnLst>
                              <p:par>
                                <p:cTn id="10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250" fill="hold"/>
                                        <p:tgtEl>
                                          <p:spTgt spid="20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250" fill="hold"/>
                                        <p:tgtEl>
                                          <p:spTgt spid="20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750"/>
                            </p:stCondLst>
                            <p:childTnLst>
                              <p:par>
                                <p:cTn id="1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25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000"/>
                            </p:stCondLst>
                            <p:childTnLst>
                              <p:par>
                                <p:cTn id="2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250"/>
                            </p:stCondLst>
                            <p:childTnLst>
                              <p:par>
                                <p:cTn id="2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25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1500"/>
                            </p:stCondLst>
                            <p:childTnLst>
                              <p:par>
                                <p:cTn id="3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250"/>
                                        <p:tgtEl>
                                          <p:spTgt spid="20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1750"/>
                            </p:stCondLst>
                            <p:childTnLst>
                              <p:par>
                                <p:cTn id="3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25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000"/>
                            </p:stCondLst>
                            <p:childTnLst>
                              <p:par>
                                <p:cTn id="3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25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81" grpId="0"/>
      <p:bldP spid="2085" grpId="0" animBg="1"/>
      <p:bldP spid="2086" grpId="0" animBg="1"/>
      <p:bldP spid="85" grpId="0"/>
      <p:bldP spid="89" grpId="0" animBg="1"/>
      <p:bldP spid="90" grpId="0" animBg="1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up 3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5" name="Grup 4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5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19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0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2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3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4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5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6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7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8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9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0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1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2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3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4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5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6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7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8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9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0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1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2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3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4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5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6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7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8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9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60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61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62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63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64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65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66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67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68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69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70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71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6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7" name="Grup 6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1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8" name="Grup 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9" name="Grup 8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11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2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10" name="Metin kutusu 9"/>
              <p:cNvSpPr txBox="1"/>
              <p:nvPr/>
            </p:nvSpPr>
            <p:spPr>
              <a:xfrm>
                <a:off x="10982325" y="5567966"/>
                <a:ext cx="340158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>
                    <a:solidFill>
                      <a:srgbClr val="B2B2B2"/>
                    </a:solidFill>
                  </a:rPr>
                  <a:t>2</a:t>
                </a:r>
              </a:p>
            </p:txBody>
          </p:sp>
        </p:grpSp>
      </p:grpSp>
      <p:sp>
        <p:nvSpPr>
          <p:cNvPr id="74" name="Dikdörtgen 73"/>
          <p:cNvSpPr/>
          <p:nvPr/>
        </p:nvSpPr>
        <p:spPr>
          <a:xfrm>
            <a:off x="589037" y="341315"/>
            <a:ext cx="4219425" cy="83099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/>
            <a:r>
              <a:rPr lang="tr-TR" sz="4800" b="1" dirty="0">
                <a:solidFill>
                  <a:srgbClr val="11A74F"/>
                </a:solidFill>
              </a:rPr>
              <a:t>SUNUM İÇERİĞİ</a:t>
            </a:r>
          </a:p>
        </p:txBody>
      </p:sp>
      <p:pic>
        <p:nvPicPr>
          <p:cNvPr id="75" name="Resim 74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0" y="413688"/>
            <a:ext cx="348750" cy="686250"/>
          </a:xfrm>
          <a:prstGeom prst="rect">
            <a:avLst/>
          </a:prstGeom>
        </p:spPr>
      </p:pic>
      <p:sp>
        <p:nvSpPr>
          <p:cNvPr id="79" name="Freeform 5"/>
          <p:cNvSpPr>
            <a:spLocks noEditPoints="1"/>
          </p:cNvSpPr>
          <p:nvPr/>
        </p:nvSpPr>
        <p:spPr bwMode="auto">
          <a:xfrm>
            <a:off x="8977313" y="3260725"/>
            <a:ext cx="1306513" cy="1041400"/>
          </a:xfrm>
          <a:custGeom>
            <a:avLst/>
            <a:gdLst>
              <a:gd name="T0" fmla="*/ 175 w 427"/>
              <a:gd name="T1" fmla="*/ 27 h 341"/>
              <a:gd name="T2" fmla="*/ 138 w 427"/>
              <a:gd name="T3" fmla="*/ 74 h 341"/>
              <a:gd name="T4" fmla="*/ 11 w 427"/>
              <a:gd name="T5" fmla="*/ 192 h 341"/>
              <a:gd name="T6" fmla="*/ 161 w 427"/>
              <a:gd name="T7" fmla="*/ 225 h 341"/>
              <a:gd name="T8" fmla="*/ 355 w 427"/>
              <a:gd name="T9" fmla="*/ 282 h 341"/>
              <a:gd name="T10" fmla="*/ 317 w 427"/>
              <a:gd name="T11" fmla="*/ 12 h 341"/>
              <a:gd name="T12" fmla="*/ 205 w 427"/>
              <a:gd name="T13" fmla="*/ 59 h 341"/>
              <a:gd name="T14" fmla="*/ 184 w 427"/>
              <a:gd name="T15" fmla="*/ 13 h 341"/>
              <a:gd name="T16" fmla="*/ 322 w 427"/>
              <a:gd name="T17" fmla="*/ 55 h 341"/>
              <a:gd name="T18" fmla="*/ 329 w 427"/>
              <a:gd name="T19" fmla="*/ 87 h 341"/>
              <a:gd name="T20" fmla="*/ 322 w 427"/>
              <a:gd name="T21" fmla="*/ 55 h 341"/>
              <a:gd name="T22" fmla="*/ 86 w 427"/>
              <a:gd name="T23" fmla="*/ 124 h 341"/>
              <a:gd name="T24" fmla="*/ 91 w 427"/>
              <a:gd name="T25" fmla="*/ 146 h 341"/>
              <a:gd name="T26" fmla="*/ 125 w 427"/>
              <a:gd name="T27" fmla="*/ 149 h 341"/>
              <a:gd name="T28" fmla="*/ 117 w 427"/>
              <a:gd name="T29" fmla="*/ 163 h 341"/>
              <a:gd name="T30" fmla="*/ 100 w 427"/>
              <a:gd name="T31" fmla="*/ 189 h 341"/>
              <a:gd name="T32" fmla="*/ 79 w 427"/>
              <a:gd name="T33" fmla="*/ 194 h 341"/>
              <a:gd name="T34" fmla="*/ 74 w 427"/>
              <a:gd name="T35" fmla="*/ 172 h 341"/>
              <a:gd name="T36" fmla="*/ 40 w 427"/>
              <a:gd name="T37" fmla="*/ 169 h 341"/>
              <a:gd name="T38" fmla="*/ 47 w 427"/>
              <a:gd name="T39" fmla="*/ 156 h 341"/>
              <a:gd name="T40" fmla="*/ 70 w 427"/>
              <a:gd name="T41" fmla="*/ 151 h 341"/>
              <a:gd name="T42" fmla="*/ 72 w 427"/>
              <a:gd name="T43" fmla="*/ 117 h 341"/>
              <a:gd name="T44" fmla="*/ 316 w 427"/>
              <a:gd name="T45" fmla="*/ 107 h 341"/>
              <a:gd name="T46" fmla="*/ 285 w 427"/>
              <a:gd name="T47" fmla="*/ 114 h 341"/>
              <a:gd name="T48" fmla="*/ 361 w 427"/>
              <a:gd name="T49" fmla="*/ 80 h 341"/>
              <a:gd name="T50" fmla="*/ 368 w 427"/>
              <a:gd name="T51" fmla="*/ 112 h 341"/>
              <a:gd name="T52" fmla="*/ 361 w 427"/>
              <a:gd name="T53" fmla="*/ 80 h 341"/>
              <a:gd name="T54" fmla="*/ 356 w 427"/>
              <a:gd name="T55" fmla="*/ 131 h 341"/>
              <a:gd name="T56" fmla="*/ 324 w 427"/>
              <a:gd name="T57" fmla="*/ 139 h 341"/>
              <a:gd name="T58" fmla="*/ 199 w 427"/>
              <a:gd name="T59" fmla="*/ 161 h 341"/>
              <a:gd name="T60" fmla="*/ 200 w 427"/>
              <a:gd name="T61" fmla="*/ 161 h 341"/>
              <a:gd name="T62" fmla="*/ 245 w 427"/>
              <a:gd name="T63" fmla="*/ 162 h 341"/>
              <a:gd name="T64" fmla="*/ 237 w 427"/>
              <a:gd name="T65" fmla="*/ 175 h 341"/>
              <a:gd name="T66" fmla="*/ 191 w 427"/>
              <a:gd name="T67" fmla="*/ 175 h 3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427" h="341">
                <a:moveTo>
                  <a:pt x="182" y="14"/>
                </a:moveTo>
                <a:cubicBezTo>
                  <a:pt x="177" y="16"/>
                  <a:pt x="174" y="21"/>
                  <a:pt x="175" y="27"/>
                </a:cubicBezTo>
                <a:cubicBezTo>
                  <a:pt x="184" y="64"/>
                  <a:pt x="184" y="64"/>
                  <a:pt x="184" y="64"/>
                </a:cubicBezTo>
                <a:cubicBezTo>
                  <a:pt x="138" y="74"/>
                  <a:pt x="138" y="74"/>
                  <a:pt x="138" y="74"/>
                </a:cubicBezTo>
                <a:cubicBezTo>
                  <a:pt x="116" y="59"/>
                  <a:pt x="90" y="63"/>
                  <a:pt x="62" y="69"/>
                </a:cubicBezTo>
                <a:cubicBezTo>
                  <a:pt x="9" y="81"/>
                  <a:pt x="0" y="139"/>
                  <a:pt x="11" y="192"/>
                </a:cubicBezTo>
                <a:cubicBezTo>
                  <a:pt x="23" y="245"/>
                  <a:pt x="91" y="341"/>
                  <a:pt x="144" y="330"/>
                </a:cubicBezTo>
                <a:cubicBezTo>
                  <a:pt x="172" y="323"/>
                  <a:pt x="148" y="249"/>
                  <a:pt x="161" y="225"/>
                </a:cubicBezTo>
                <a:cubicBezTo>
                  <a:pt x="295" y="195"/>
                  <a:pt x="295" y="195"/>
                  <a:pt x="295" y="195"/>
                </a:cubicBezTo>
                <a:cubicBezTo>
                  <a:pt x="317" y="211"/>
                  <a:pt x="326" y="289"/>
                  <a:pt x="355" y="282"/>
                </a:cubicBezTo>
                <a:cubicBezTo>
                  <a:pt x="407" y="270"/>
                  <a:pt x="427" y="154"/>
                  <a:pt x="415" y="101"/>
                </a:cubicBezTo>
                <a:cubicBezTo>
                  <a:pt x="404" y="48"/>
                  <a:pt x="370" y="0"/>
                  <a:pt x="317" y="12"/>
                </a:cubicBezTo>
                <a:cubicBezTo>
                  <a:pt x="289" y="18"/>
                  <a:pt x="264" y="25"/>
                  <a:pt x="251" y="49"/>
                </a:cubicBezTo>
                <a:cubicBezTo>
                  <a:pt x="205" y="59"/>
                  <a:pt x="205" y="59"/>
                  <a:pt x="205" y="59"/>
                </a:cubicBezTo>
                <a:cubicBezTo>
                  <a:pt x="197" y="22"/>
                  <a:pt x="197" y="22"/>
                  <a:pt x="197" y="22"/>
                </a:cubicBezTo>
                <a:cubicBezTo>
                  <a:pt x="195" y="16"/>
                  <a:pt x="190" y="12"/>
                  <a:pt x="184" y="13"/>
                </a:cubicBezTo>
                <a:cubicBezTo>
                  <a:pt x="183" y="14"/>
                  <a:pt x="183" y="14"/>
                  <a:pt x="182" y="14"/>
                </a:cubicBezTo>
                <a:close/>
                <a:moveTo>
                  <a:pt x="322" y="55"/>
                </a:moveTo>
                <a:cubicBezTo>
                  <a:pt x="330" y="53"/>
                  <a:pt x="339" y="59"/>
                  <a:pt x="341" y="68"/>
                </a:cubicBezTo>
                <a:cubicBezTo>
                  <a:pt x="343" y="76"/>
                  <a:pt x="338" y="85"/>
                  <a:pt x="329" y="87"/>
                </a:cubicBezTo>
                <a:cubicBezTo>
                  <a:pt x="320" y="89"/>
                  <a:pt x="311" y="84"/>
                  <a:pt x="309" y="75"/>
                </a:cubicBezTo>
                <a:cubicBezTo>
                  <a:pt x="307" y="66"/>
                  <a:pt x="313" y="57"/>
                  <a:pt x="322" y="55"/>
                </a:cubicBezTo>
                <a:close/>
                <a:moveTo>
                  <a:pt x="72" y="117"/>
                </a:moveTo>
                <a:cubicBezTo>
                  <a:pt x="78" y="115"/>
                  <a:pt x="84" y="118"/>
                  <a:pt x="86" y="124"/>
                </a:cubicBezTo>
                <a:cubicBezTo>
                  <a:pt x="86" y="124"/>
                  <a:pt x="86" y="124"/>
                  <a:pt x="86" y="125"/>
                </a:cubicBezTo>
                <a:cubicBezTo>
                  <a:pt x="91" y="146"/>
                  <a:pt x="91" y="146"/>
                  <a:pt x="91" y="146"/>
                </a:cubicBezTo>
                <a:cubicBezTo>
                  <a:pt x="112" y="141"/>
                  <a:pt x="112" y="141"/>
                  <a:pt x="112" y="141"/>
                </a:cubicBezTo>
                <a:cubicBezTo>
                  <a:pt x="118" y="140"/>
                  <a:pt x="124" y="144"/>
                  <a:pt x="125" y="149"/>
                </a:cubicBezTo>
                <a:cubicBezTo>
                  <a:pt x="127" y="155"/>
                  <a:pt x="123" y="161"/>
                  <a:pt x="117" y="163"/>
                </a:cubicBezTo>
                <a:cubicBezTo>
                  <a:pt x="117" y="163"/>
                  <a:pt x="117" y="163"/>
                  <a:pt x="117" y="163"/>
                </a:cubicBezTo>
                <a:cubicBezTo>
                  <a:pt x="96" y="167"/>
                  <a:pt x="96" y="167"/>
                  <a:pt x="96" y="167"/>
                </a:cubicBezTo>
                <a:cubicBezTo>
                  <a:pt x="100" y="189"/>
                  <a:pt x="100" y="189"/>
                  <a:pt x="100" y="189"/>
                </a:cubicBezTo>
                <a:cubicBezTo>
                  <a:pt x="102" y="194"/>
                  <a:pt x="98" y="200"/>
                  <a:pt x="92" y="202"/>
                </a:cubicBezTo>
                <a:cubicBezTo>
                  <a:pt x="86" y="203"/>
                  <a:pt x="81" y="200"/>
                  <a:pt x="79" y="194"/>
                </a:cubicBezTo>
                <a:cubicBezTo>
                  <a:pt x="79" y="194"/>
                  <a:pt x="79" y="194"/>
                  <a:pt x="79" y="193"/>
                </a:cubicBezTo>
                <a:cubicBezTo>
                  <a:pt x="74" y="172"/>
                  <a:pt x="74" y="172"/>
                  <a:pt x="74" y="172"/>
                </a:cubicBezTo>
                <a:cubicBezTo>
                  <a:pt x="53" y="177"/>
                  <a:pt x="53" y="177"/>
                  <a:pt x="53" y="177"/>
                </a:cubicBezTo>
                <a:cubicBezTo>
                  <a:pt x="47" y="179"/>
                  <a:pt x="41" y="175"/>
                  <a:pt x="40" y="169"/>
                </a:cubicBezTo>
                <a:cubicBezTo>
                  <a:pt x="38" y="164"/>
                  <a:pt x="41" y="158"/>
                  <a:pt x="47" y="156"/>
                </a:cubicBezTo>
                <a:cubicBezTo>
                  <a:pt x="47" y="156"/>
                  <a:pt x="47" y="156"/>
                  <a:pt x="47" y="156"/>
                </a:cubicBezTo>
                <a:cubicBezTo>
                  <a:pt x="48" y="156"/>
                  <a:pt x="48" y="156"/>
                  <a:pt x="48" y="156"/>
                </a:cubicBezTo>
                <a:cubicBezTo>
                  <a:pt x="70" y="151"/>
                  <a:pt x="70" y="151"/>
                  <a:pt x="70" y="151"/>
                </a:cubicBezTo>
                <a:cubicBezTo>
                  <a:pt x="65" y="130"/>
                  <a:pt x="65" y="130"/>
                  <a:pt x="65" y="130"/>
                </a:cubicBezTo>
                <a:cubicBezTo>
                  <a:pt x="63" y="124"/>
                  <a:pt x="66" y="119"/>
                  <a:pt x="72" y="117"/>
                </a:cubicBezTo>
                <a:close/>
                <a:moveTo>
                  <a:pt x="297" y="94"/>
                </a:moveTo>
                <a:cubicBezTo>
                  <a:pt x="306" y="92"/>
                  <a:pt x="314" y="98"/>
                  <a:pt x="316" y="107"/>
                </a:cubicBezTo>
                <a:cubicBezTo>
                  <a:pt x="318" y="115"/>
                  <a:pt x="313" y="124"/>
                  <a:pt x="304" y="126"/>
                </a:cubicBezTo>
                <a:cubicBezTo>
                  <a:pt x="295" y="128"/>
                  <a:pt x="287" y="123"/>
                  <a:pt x="285" y="114"/>
                </a:cubicBezTo>
                <a:cubicBezTo>
                  <a:pt x="283" y="105"/>
                  <a:pt x="288" y="96"/>
                  <a:pt x="297" y="94"/>
                </a:cubicBezTo>
                <a:close/>
                <a:moveTo>
                  <a:pt x="361" y="80"/>
                </a:moveTo>
                <a:cubicBezTo>
                  <a:pt x="370" y="78"/>
                  <a:pt x="378" y="84"/>
                  <a:pt x="380" y="92"/>
                </a:cubicBezTo>
                <a:cubicBezTo>
                  <a:pt x="382" y="101"/>
                  <a:pt x="377" y="110"/>
                  <a:pt x="368" y="112"/>
                </a:cubicBezTo>
                <a:cubicBezTo>
                  <a:pt x="359" y="114"/>
                  <a:pt x="350" y="108"/>
                  <a:pt x="348" y="100"/>
                </a:cubicBezTo>
                <a:cubicBezTo>
                  <a:pt x="346" y="91"/>
                  <a:pt x="352" y="82"/>
                  <a:pt x="361" y="80"/>
                </a:cubicBezTo>
                <a:close/>
                <a:moveTo>
                  <a:pt x="336" y="119"/>
                </a:moveTo>
                <a:cubicBezTo>
                  <a:pt x="345" y="117"/>
                  <a:pt x="354" y="123"/>
                  <a:pt x="356" y="131"/>
                </a:cubicBezTo>
                <a:cubicBezTo>
                  <a:pt x="357" y="140"/>
                  <a:pt x="352" y="149"/>
                  <a:pt x="343" y="151"/>
                </a:cubicBezTo>
                <a:cubicBezTo>
                  <a:pt x="334" y="153"/>
                  <a:pt x="326" y="147"/>
                  <a:pt x="324" y="139"/>
                </a:cubicBezTo>
                <a:cubicBezTo>
                  <a:pt x="322" y="130"/>
                  <a:pt x="327" y="121"/>
                  <a:pt x="336" y="119"/>
                </a:cubicBezTo>
                <a:close/>
                <a:moveTo>
                  <a:pt x="199" y="161"/>
                </a:moveTo>
                <a:cubicBezTo>
                  <a:pt x="199" y="161"/>
                  <a:pt x="199" y="161"/>
                  <a:pt x="199" y="161"/>
                </a:cubicBezTo>
                <a:cubicBezTo>
                  <a:pt x="199" y="161"/>
                  <a:pt x="200" y="161"/>
                  <a:pt x="200" y="161"/>
                </a:cubicBezTo>
                <a:cubicBezTo>
                  <a:pt x="232" y="154"/>
                  <a:pt x="232" y="154"/>
                  <a:pt x="232" y="154"/>
                </a:cubicBezTo>
                <a:cubicBezTo>
                  <a:pt x="238" y="152"/>
                  <a:pt x="244" y="156"/>
                  <a:pt x="245" y="162"/>
                </a:cubicBezTo>
                <a:cubicBezTo>
                  <a:pt x="247" y="167"/>
                  <a:pt x="243" y="173"/>
                  <a:pt x="237" y="175"/>
                </a:cubicBezTo>
                <a:cubicBezTo>
                  <a:pt x="237" y="175"/>
                  <a:pt x="237" y="175"/>
                  <a:pt x="237" y="175"/>
                </a:cubicBezTo>
                <a:cubicBezTo>
                  <a:pt x="205" y="182"/>
                  <a:pt x="205" y="182"/>
                  <a:pt x="205" y="182"/>
                </a:cubicBezTo>
                <a:cubicBezTo>
                  <a:pt x="199" y="184"/>
                  <a:pt x="193" y="180"/>
                  <a:pt x="191" y="175"/>
                </a:cubicBezTo>
                <a:cubicBezTo>
                  <a:pt x="190" y="169"/>
                  <a:pt x="193" y="163"/>
                  <a:pt x="199" y="161"/>
                </a:cubicBezTo>
                <a:close/>
              </a:path>
            </a:pathLst>
          </a:custGeom>
          <a:noFill/>
          <a:ln w="12700" cap="flat">
            <a:solidFill>
              <a:srgbClr val="11A74F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grpSp>
        <p:nvGrpSpPr>
          <p:cNvPr id="105" name="Grup 104"/>
          <p:cNvGrpSpPr/>
          <p:nvPr/>
        </p:nvGrpSpPr>
        <p:grpSpPr>
          <a:xfrm>
            <a:off x="9036050" y="679450"/>
            <a:ext cx="1182688" cy="1100138"/>
            <a:chOff x="9036050" y="679450"/>
            <a:chExt cx="1182688" cy="1100138"/>
          </a:xfrm>
        </p:grpSpPr>
        <p:sp>
          <p:nvSpPr>
            <p:cNvPr id="80" name="Freeform 6"/>
            <p:cNvSpPr>
              <a:spLocks/>
            </p:cNvSpPr>
            <p:nvPr/>
          </p:nvSpPr>
          <p:spPr bwMode="auto">
            <a:xfrm>
              <a:off x="9586913" y="1462088"/>
              <a:ext cx="85725" cy="317500"/>
            </a:xfrm>
            <a:custGeom>
              <a:avLst/>
              <a:gdLst>
                <a:gd name="T0" fmla="*/ 28 w 28"/>
                <a:gd name="T1" fmla="*/ 14 h 104"/>
                <a:gd name="T2" fmla="*/ 14 w 28"/>
                <a:gd name="T3" fmla="*/ 0 h 104"/>
                <a:gd name="T4" fmla="*/ 0 w 28"/>
                <a:gd name="T5" fmla="*/ 14 h 104"/>
                <a:gd name="T6" fmla="*/ 0 w 28"/>
                <a:gd name="T7" fmla="*/ 90 h 104"/>
                <a:gd name="T8" fmla="*/ 14 w 28"/>
                <a:gd name="T9" fmla="*/ 104 h 104"/>
                <a:gd name="T10" fmla="*/ 28 w 28"/>
                <a:gd name="T11" fmla="*/ 90 h 104"/>
                <a:gd name="T12" fmla="*/ 28 w 28"/>
                <a:gd name="T13" fmla="*/ 1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" h="104">
                  <a:moveTo>
                    <a:pt x="28" y="14"/>
                  </a:moveTo>
                  <a:cubicBezTo>
                    <a:pt x="28" y="6"/>
                    <a:pt x="21" y="0"/>
                    <a:pt x="14" y="0"/>
                  </a:cubicBezTo>
                  <a:cubicBezTo>
                    <a:pt x="6" y="0"/>
                    <a:pt x="0" y="6"/>
                    <a:pt x="0" y="14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0" y="98"/>
                    <a:pt x="6" y="104"/>
                    <a:pt x="14" y="104"/>
                  </a:cubicBezTo>
                  <a:cubicBezTo>
                    <a:pt x="21" y="104"/>
                    <a:pt x="28" y="98"/>
                    <a:pt x="28" y="90"/>
                  </a:cubicBezTo>
                  <a:lnTo>
                    <a:pt x="28" y="14"/>
                  </a:lnTo>
                  <a:close/>
                </a:path>
              </a:pathLst>
            </a:custGeom>
            <a:noFill/>
            <a:ln w="12700" cap="flat">
              <a:solidFill>
                <a:srgbClr val="231F2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1" name="Freeform 7"/>
            <p:cNvSpPr>
              <a:spLocks noEditPoints="1"/>
            </p:cNvSpPr>
            <p:nvPr/>
          </p:nvSpPr>
          <p:spPr bwMode="auto">
            <a:xfrm>
              <a:off x="9036050" y="679450"/>
              <a:ext cx="1182688" cy="846138"/>
            </a:xfrm>
            <a:custGeom>
              <a:avLst/>
              <a:gdLst>
                <a:gd name="T0" fmla="*/ 360 w 387"/>
                <a:gd name="T1" fmla="*/ 28 h 277"/>
                <a:gd name="T2" fmla="*/ 360 w 387"/>
                <a:gd name="T3" fmla="*/ 249 h 277"/>
                <a:gd name="T4" fmla="*/ 28 w 387"/>
                <a:gd name="T5" fmla="*/ 249 h 277"/>
                <a:gd name="T6" fmla="*/ 28 w 387"/>
                <a:gd name="T7" fmla="*/ 28 h 277"/>
                <a:gd name="T8" fmla="*/ 360 w 387"/>
                <a:gd name="T9" fmla="*/ 28 h 277"/>
                <a:gd name="T10" fmla="*/ 0 w 387"/>
                <a:gd name="T11" fmla="*/ 14 h 277"/>
                <a:gd name="T12" fmla="*/ 0 w 387"/>
                <a:gd name="T13" fmla="*/ 263 h 277"/>
                <a:gd name="T14" fmla="*/ 14 w 387"/>
                <a:gd name="T15" fmla="*/ 277 h 277"/>
                <a:gd name="T16" fmla="*/ 374 w 387"/>
                <a:gd name="T17" fmla="*/ 277 h 277"/>
                <a:gd name="T18" fmla="*/ 387 w 387"/>
                <a:gd name="T19" fmla="*/ 263 h 277"/>
                <a:gd name="T20" fmla="*/ 387 w 387"/>
                <a:gd name="T21" fmla="*/ 14 h 277"/>
                <a:gd name="T22" fmla="*/ 374 w 387"/>
                <a:gd name="T23" fmla="*/ 0 h 277"/>
                <a:gd name="T24" fmla="*/ 14 w 387"/>
                <a:gd name="T25" fmla="*/ 0 h 277"/>
                <a:gd name="T26" fmla="*/ 0 w 387"/>
                <a:gd name="T27" fmla="*/ 14 h 2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87" h="277">
                  <a:moveTo>
                    <a:pt x="360" y="28"/>
                  </a:moveTo>
                  <a:cubicBezTo>
                    <a:pt x="360" y="249"/>
                    <a:pt x="360" y="249"/>
                    <a:pt x="360" y="249"/>
                  </a:cubicBezTo>
                  <a:cubicBezTo>
                    <a:pt x="28" y="249"/>
                    <a:pt x="28" y="249"/>
                    <a:pt x="28" y="249"/>
                  </a:cubicBezTo>
                  <a:cubicBezTo>
                    <a:pt x="28" y="28"/>
                    <a:pt x="28" y="28"/>
                    <a:pt x="28" y="28"/>
                  </a:cubicBezTo>
                  <a:lnTo>
                    <a:pt x="360" y="28"/>
                  </a:lnTo>
                  <a:close/>
                  <a:moveTo>
                    <a:pt x="0" y="14"/>
                  </a:moveTo>
                  <a:cubicBezTo>
                    <a:pt x="0" y="263"/>
                    <a:pt x="0" y="263"/>
                    <a:pt x="0" y="263"/>
                  </a:cubicBezTo>
                  <a:cubicBezTo>
                    <a:pt x="0" y="271"/>
                    <a:pt x="6" y="277"/>
                    <a:pt x="14" y="277"/>
                  </a:cubicBezTo>
                  <a:cubicBezTo>
                    <a:pt x="374" y="277"/>
                    <a:pt x="374" y="277"/>
                    <a:pt x="374" y="277"/>
                  </a:cubicBezTo>
                  <a:cubicBezTo>
                    <a:pt x="381" y="277"/>
                    <a:pt x="387" y="271"/>
                    <a:pt x="387" y="263"/>
                  </a:cubicBezTo>
                  <a:cubicBezTo>
                    <a:pt x="387" y="14"/>
                    <a:pt x="387" y="14"/>
                    <a:pt x="387" y="14"/>
                  </a:cubicBezTo>
                  <a:cubicBezTo>
                    <a:pt x="387" y="6"/>
                    <a:pt x="381" y="0"/>
                    <a:pt x="37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6" y="0"/>
                    <a:pt x="0" y="6"/>
                    <a:pt x="0" y="14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solidFill>
                <a:srgbClr val="231F2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2" name="Freeform 8"/>
            <p:cNvSpPr>
              <a:spLocks/>
            </p:cNvSpPr>
            <p:nvPr/>
          </p:nvSpPr>
          <p:spPr bwMode="auto">
            <a:xfrm>
              <a:off x="9375775" y="1693863"/>
              <a:ext cx="508000" cy="85725"/>
            </a:xfrm>
            <a:custGeom>
              <a:avLst/>
              <a:gdLst>
                <a:gd name="T0" fmla="*/ 152 w 166"/>
                <a:gd name="T1" fmla="*/ 28 h 28"/>
                <a:gd name="T2" fmla="*/ 166 w 166"/>
                <a:gd name="T3" fmla="*/ 14 h 28"/>
                <a:gd name="T4" fmla="*/ 152 w 166"/>
                <a:gd name="T5" fmla="*/ 0 h 28"/>
                <a:gd name="T6" fmla="*/ 14 w 166"/>
                <a:gd name="T7" fmla="*/ 0 h 28"/>
                <a:gd name="T8" fmla="*/ 0 w 166"/>
                <a:gd name="T9" fmla="*/ 14 h 28"/>
                <a:gd name="T10" fmla="*/ 14 w 166"/>
                <a:gd name="T11" fmla="*/ 28 h 28"/>
                <a:gd name="T12" fmla="*/ 152 w 166"/>
                <a:gd name="T13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6" h="28">
                  <a:moveTo>
                    <a:pt x="152" y="28"/>
                  </a:moveTo>
                  <a:cubicBezTo>
                    <a:pt x="160" y="28"/>
                    <a:pt x="166" y="22"/>
                    <a:pt x="166" y="14"/>
                  </a:cubicBezTo>
                  <a:cubicBezTo>
                    <a:pt x="166" y="6"/>
                    <a:pt x="160" y="0"/>
                    <a:pt x="152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6" y="0"/>
                    <a:pt x="0" y="6"/>
                    <a:pt x="0" y="14"/>
                  </a:cubicBezTo>
                  <a:cubicBezTo>
                    <a:pt x="0" y="22"/>
                    <a:pt x="6" y="28"/>
                    <a:pt x="14" y="28"/>
                  </a:cubicBezTo>
                  <a:lnTo>
                    <a:pt x="152" y="28"/>
                  </a:lnTo>
                  <a:close/>
                </a:path>
              </a:pathLst>
            </a:custGeom>
            <a:solidFill>
              <a:srgbClr val="FFFFFF"/>
            </a:solidFill>
            <a:ln w="12700" cap="flat">
              <a:solidFill>
                <a:srgbClr val="231F2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grpSp>
        <p:nvGrpSpPr>
          <p:cNvPr id="89" name="Grup 88"/>
          <p:cNvGrpSpPr/>
          <p:nvPr/>
        </p:nvGrpSpPr>
        <p:grpSpPr>
          <a:xfrm>
            <a:off x="7480300" y="1782763"/>
            <a:ext cx="1317625" cy="1495425"/>
            <a:chOff x="7480300" y="1782763"/>
            <a:chExt cx="1317625" cy="1495425"/>
          </a:xfrm>
        </p:grpSpPr>
        <p:sp>
          <p:nvSpPr>
            <p:cNvPr id="83" name="Freeform 9"/>
            <p:cNvSpPr>
              <a:spLocks/>
            </p:cNvSpPr>
            <p:nvPr/>
          </p:nvSpPr>
          <p:spPr bwMode="auto">
            <a:xfrm>
              <a:off x="7480300" y="2027238"/>
              <a:ext cx="327025" cy="703263"/>
            </a:xfrm>
            <a:custGeom>
              <a:avLst/>
              <a:gdLst>
                <a:gd name="T0" fmla="*/ 107 w 107"/>
                <a:gd name="T1" fmla="*/ 74 h 230"/>
                <a:gd name="T2" fmla="*/ 71 w 107"/>
                <a:gd name="T3" fmla="*/ 74 h 230"/>
                <a:gd name="T4" fmla="*/ 71 w 107"/>
                <a:gd name="T5" fmla="*/ 51 h 230"/>
                <a:gd name="T6" fmla="*/ 81 w 107"/>
                <a:gd name="T7" fmla="*/ 39 h 230"/>
                <a:gd name="T8" fmla="*/ 107 w 107"/>
                <a:gd name="T9" fmla="*/ 39 h 230"/>
                <a:gd name="T10" fmla="*/ 107 w 107"/>
                <a:gd name="T11" fmla="*/ 0 h 230"/>
                <a:gd name="T12" fmla="*/ 71 w 107"/>
                <a:gd name="T13" fmla="*/ 0 h 230"/>
                <a:gd name="T14" fmla="*/ 23 w 107"/>
                <a:gd name="T15" fmla="*/ 48 h 230"/>
                <a:gd name="T16" fmla="*/ 23 w 107"/>
                <a:gd name="T17" fmla="*/ 74 h 230"/>
                <a:gd name="T18" fmla="*/ 0 w 107"/>
                <a:gd name="T19" fmla="*/ 74 h 230"/>
                <a:gd name="T20" fmla="*/ 0 w 107"/>
                <a:gd name="T21" fmla="*/ 115 h 230"/>
                <a:gd name="T22" fmla="*/ 23 w 107"/>
                <a:gd name="T23" fmla="*/ 115 h 230"/>
                <a:gd name="T24" fmla="*/ 23 w 107"/>
                <a:gd name="T25" fmla="*/ 230 h 230"/>
                <a:gd name="T26" fmla="*/ 71 w 107"/>
                <a:gd name="T27" fmla="*/ 230 h 230"/>
                <a:gd name="T28" fmla="*/ 71 w 107"/>
                <a:gd name="T29" fmla="*/ 115 h 230"/>
                <a:gd name="T30" fmla="*/ 103 w 107"/>
                <a:gd name="T31" fmla="*/ 115 h 230"/>
                <a:gd name="T32" fmla="*/ 107 w 107"/>
                <a:gd name="T33" fmla="*/ 74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7" h="230">
                  <a:moveTo>
                    <a:pt x="107" y="74"/>
                  </a:moveTo>
                  <a:cubicBezTo>
                    <a:pt x="71" y="74"/>
                    <a:pt x="71" y="74"/>
                    <a:pt x="71" y="74"/>
                  </a:cubicBezTo>
                  <a:cubicBezTo>
                    <a:pt x="71" y="51"/>
                    <a:pt x="71" y="51"/>
                    <a:pt x="71" y="51"/>
                  </a:cubicBezTo>
                  <a:cubicBezTo>
                    <a:pt x="71" y="42"/>
                    <a:pt x="77" y="39"/>
                    <a:pt x="81" y="39"/>
                  </a:cubicBezTo>
                  <a:cubicBezTo>
                    <a:pt x="85" y="39"/>
                    <a:pt x="107" y="39"/>
                    <a:pt x="107" y="39"/>
                  </a:cubicBezTo>
                  <a:cubicBezTo>
                    <a:pt x="107" y="0"/>
                    <a:pt x="107" y="0"/>
                    <a:pt x="107" y="0"/>
                  </a:cubicBezTo>
                  <a:cubicBezTo>
                    <a:pt x="71" y="0"/>
                    <a:pt x="71" y="0"/>
                    <a:pt x="71" y="0"/>
                  </a:cubicBezTo>
                  <a:cubicBezTo>
                    <a:pt x="32" y="0"/>
                    <a:pt x="23" y="29"/>
                    <a:pt x="23" y="48"/>
                  </a:cubicBezTo>
                  <a:cubicBezTo>
                    <a:pt x="23" y="74"/>
                    <a:pt x="23" y="74"/>
                    <a:pt x="23" y="74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0" y="115"/>
                    <a:pt x="0" y="115"/>
                    <a:pt x="0" y="115"/>
                  </a:cubicBezTo>
                  <a:cubicBezTo>
                    <a:pt x="23" y="115"/>
                    <a:pt x="23" y="115"/>
                    <a:pt x="23" y="115"/>
                  </a:cubicBezTo>
                  <a:cubicBezTo>
                    <a:pt x="23" y="167"/>
                    <a:pt x="23" y="230"/>
                    <a:pt x="23" y="230"/>
                  </a:cubicBezTo>
                  <a:cubicBezTo>
                    <a:pt x="71" y="230"/>
                    <a:pt x="71" y="230"/>
                    <a:pt x="71" y="230"/>
                  </a:cubicBezTo>
                  <a:cubicBezTo>
                    <a:pt x="71" y="230"/>
                    <a:pt x="71" y="167"/>
                    <a:pt x="71" y="115"/>
                  </a:cubicBezTo>
                  <a:cubicBezTo>
                    <a:pt x="103" y="115"/>
                    <a:pt x="103" y="115"/>
                    <a:pt x="103" y="115"/>
                  </a:cubicBezTo>
                  <a:lnTo>
                    <a:pt x="107" y="74"/>
                  </a:lnTo>
                  <a:close/>
                </a:path>
              </a:pathLst>
            </a:custGeom>
            <a:noFill/>
            <a:ln w="12700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4" name="Freeform 10"/>
            <p:cNvSpPr>
              <a:spLocks/>
            </p:cNvSpPr>
            <p:nvPr/>
          </p:nvSpPr>
          <p:spPr bwMode="auto">
            <a:xfrm>
              <a:off x="8002588" y="2730500"/>
              <a:ext cx="673100" cy="547688"/>
            </a:xfrm>
            <a:custGeom>
              <a:avLst/>
              <a:gdLst>
                <a:gd name="T0" fmla="*/ 220 w 220"/>
                <a:gd name="T1" fmla="*/ 22 h 179"/>
                <a:gd name="T2" fmla="*/ 194 w 220"/>
                <a:gd name="T3" fmla="*/ 29 h 179"/>
                <a:gd name="T4" fmla="*/ 214 w 220"/>
                <a:gd name="T5" fmla="*/ 4 h 179"/>
                <a:gd name="T6" fmla="*/ 185 w 220"/>
                <a:gd name="T7" fmla="*/ 15 h 179"/>
                <a:gd name="T8" fmla="*/ 152 w 220"/>
                <a:gd name="T9" fmla="*/ 0 h 179"/>
                <a:gd name="T10" fmla="*/ 107 w 220"/>
                <a:gd name="T11" fmla="*/ 45 h 179"/>
                <a:gd name="T12" fmla="*/ 109 w 220"/>
                <a:gd name="T13" fmla="*/ 56 h 179"/>
                <a:gd name="T14" fmla="*/ 16 w 220"/>
                <a:gd name="T15" fmla="*/ 9 h 179"/>
                <a:gd name="T16" fmla="*/ 10 w 220"/>
                <a:gd name="T17" fmla="*/ 31 h 179"/>
                <a:gd name="T18" fmla="*/ 30 w 220"/>
                <a:gd name="T19" fmla="*/ 69 h 179"/>
                <a:gd name="T20" fmla="*/ 9 w 220"/>
                <a:gd name="T21" fmla="*/ 63 h 179"/>
                <a:gd name="T22" fmla="*/ 9 w 220"/>
                <a:gd name="T23" fmla="*/ 64 h 179"/>
                <a:gd name="T24" fmla="*/ 45 w 220"/>
                <a:gd name="T25" fmla="*/ 108 h 179"/>
                <a:gd name="T26" fmla="*/ 33 w 220"/>
                <a:gd name="T27" fmla="*/ 110 h 179"/>
                <a:gd name="T28" fmla="*/ 25 w 220"/>
                <a:gd name="T29" fmla="*/ 109 h 179"/>
                <a:gd name="T30" fmla="*/ 67 w 220"/>
                <a:gd name="T31" fmla="*/ 140 h 179"/>
                <a:gd name="T32" fmla="*/ 11 w 220"/>
                <a:gd name="T33" fmla="*/ 159 h 179"/>
                <a:gd name="T34" fmla="*/ 0 w 220"/>
                <a:gd name="T35" fmla="*/ 159 h 179"/>
                <a:gd name="T36" fmla="*/ 69 w 220"/>
                <a:gd name="T37" fmla="*/ 179 h 179"/>
                <a:gd name="T38" fmla="*/ 198 w 220"/>
                <a:gd name="T39" fmla="*/ 51 h 179"/>
                <a:gd name="T40" fmla="*/ 198 w 220"/>
                <a:gd name="T41" fmla="*/ 45 h 179"/>
                <a:gd name="T42" fmla="*/ 220 w 220"/>
                <a:gd name="T43" fmla="*/ 22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20" h="179">
                  <a:moveTo>
                    <a:pt x="220" y="22"/>
                  </a:moveTo>
                  <a:cubicBezTo>
                    <a:pt x="212" y="25"/>
                    <a:pt x="203" y="28"/>
                    <a:pt x="194" y="29"/>
                  </a:cubicBezTo>
                  <a:cubicBezTo>
                    <a:pt x="203" y="23"/>
                    <a:pt x="211" y="14"/>
                    <a:pt x="214" y="4"/>
                  </a:cubicBezTo>
                  <a:cubicBezTo>
                    <a:pt x="205" y="9"/>
                    <a:pt x="196" y="13"/>
                    <a:pt x="185" y="15"/>
                  </a:cubicBezTo>
                  <a:cubicBezTo>
                    <a:pt x="177" y="6"/>
                    <a:pt x="165" y="0"/>
                    <a:pt x="152" y="0"/>
                  </a:cubicBezTo>
                  <a:cubicBezTo>
                    <a:pt x="128" y="0"/>
                    <a:pt x="107" y="21"/>
                    <a:pt x="107" y="45"/>
                  </a:cubicBezTo>
                  <a:cubicBezTo>
                    <a:pt x="107" y="49"/>
                    <a:pt x="108" y="52"/>
                    <a:pt x="109" y="56"/>
                  </a:cubicBezTo>
                  <a:cubicBezTo>
                    <a:pt x="71" y="54"/>
                    <a:pt x="38" y="36"/>
                    <a:pt x="16" y="9"/>
                  </a:cubicBezTo>
                  <a:cubicBezTo>
                    <a:pt x="12" y="15"/>
                    <a:pt x="10" y="23"/>
                    <a:pt x="10" y="31"/>
                  </a:cubicBezTo>
                  <a:cubicBezTo>
                    <a:pt x="10" y="47"/>
                    <a:pt x="17" y="61"/>
                    <a:pt x="30" y="69"/>
                  </a:cubicBezTo>
                  <a:cubicBezTo>
                    <a:pt x="22" y="69"/>
                    <a:pt x="15" y="67"/>
                    <a:pt x="9" y="63"/>
                  </a:cubicBezTo>
                  <a:cubicBezTo>
                    <a:pt x="9" y="63"/>
                    <a:pt x="9" y="64"/>
                    <a:pt x="9" y="64"/>
                  </a:cubicBezTo>
                  <a:cubicBezTo>
                    <a:pt x="9" y="86"/>
                    <a:pt x="25" y="104"/>
                    <a:pt x="45" y="108"/>
                  </a:cubicBezTo>
                  <a:cubicBezTo>
                    <a:pt x="42" y="109"/>
                    <a:pt x="38" y="110"/>
                    <a:pt x="33" y="110"/>
                  </a:cubicBezTo>
                  <a:cubicBezTo>
                    <a:pt x="31" y="110"/>
                    <a:pt x="28" y="109"/>
                    <a:pt x="25" y="109"/>
                  </a:cubicBezTo>
                  <a:cubicBezTo>
                    <a:pt x="31" y="127"/>
                    <a:pt x="47" y="140"/>
                    <a:pt x="67" y="140"/>
                  </a:cubicBezTo>
                  <a:cubicBezTo>
                    <a:pt x="52" y="152"/>
                    <a:pt x="32" y="159"/>
                    <a:pt x="11" y="159"/>
                  </a:cubicBezTo>
                  <a:cubicBezTo>
                    <a:pt x="7" y="159"/>
                    <a:pt x="4" y="159"/>
                    <a:pt x="0" y="159"/>
                  </a:cubicBezTo>
                  <a:cubicBezTo>
                    <a:pt x="20" y="172"/>
                    <a:pt x="44" y="179"/>
                    <a:pt x="69" y="179"/>
                  </a:cubicBezTo>
                  <a:cubicBezTo>
                    <a:pt x="152" y="179"/>
                    <a:pt x="198" y="110"/>
                    <a:pt x="198" y="51"/>
                  </a:cubicBezTo>
                  <a:cubicBezTo>
                    <a:pt x="198" y="49"/>
                    <a:pt x="198" y="47"/>
                    <a:pt x="198" y="45"/>
                  </a:cubicBezTo>
                  <a:cubicBezTo>
                    <a:pt x="206" y="39"/>
                    <a:pt x="214" y="31"/>
                    <a:pt x="220" y="22"/>
                  </a:cubicBezTo>
                  <a:close/>
                </a:path>
              </a:pathLst>
            </a:custGeom>
            <a:noFill/>
            <a:ln w="12700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5" name="Freeform 11"/>
            <p:cNvSpPr>
              <a:spLocks noEditPoints="1"/>
            </p:cNvSpPr>
            <p:nvPr/>
          </p:nvSpPr>
          <p:spPr bwMode="auto">
            <a:xfrm>
              <a:off x="8339138" y="1930400"/>
              <a:ext cx="311150" cy="311150"/>
            </a:xfrm>
            <a:custGeom>
              <a:avLst/>
              <a:gdLst>
                <a:gd name="T0" fmla="*/ 51 w 102"/>
                <a:gd name="T1" fmla="*/ 0 h 102"/>
                <a:gd name="T2" fmla="*/ 0 w 102"/>
                <a:gd name="T3" fmla="*/ 51 h 102"/>
                <a:gd name="T4" fmla="*/ 51 w 102"/>
                <a:gd name="T5" fmla="*/ 102 h 102"/>
                <a:gd name="T6" fmla="*/ 102 w 102"/>
                <a:gd name="T7" fmla="*/ 51 h 102"/>
                <a:gd name="T8" fmla="*/ 51 w 102"/>
                <a:gd name="T9" fmla="*/ 0 h 102"/>
                <a:gd name="T10" fmla="*/ 51 w 102"/>
                <a:gd name="T11" fmla="*/ 84 h 102"/>
                <a:gd name="T12" fmla="*/ 19 w 102"/>
                <a:gd name="T13" fmla="*/ 51 h 102"/>
                <a:gd name="T14" fmla="*/ 51 w 102"/>
                <a:gd name="T15" fmla="*/ 18 h 102"/>
                <a:gd name="T16" fmla="*/ 84 w 102"/>
                <a:gd name="T17" fmla="*/ 51 h 102"/>
                <a:gd name="T18" fmla="*/ 51 w 102"/>
                <a:gd name="T19" fmla="*/ 84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2" h="102">
                  <a:moveTo>
                    <a:pt x="51" y="0"/>
                  </a:moveTo>
                  <a:cubicBezTo>
                    <a:pt x="23" y="0"/>
                    <a:pt x="0" y="23"/>
                    <a:pt x="0" y="51"/>
                  </a:cubicBezTo>
                  <a:cubicBezTo>
                    <a:pt x="0" y="79"/>
                    <a:pt x="23" y="102"/>
                    <a:pt x="51" y="102"/>
                  </a:cubicBezTo>
                  <a:cubicBezTo>
                    <a:pt x="80" y="102"/>
                    <a:pt x="102" y="79"/>
                    <a:pt x="102" y="51"/>
                  </a:cubicBezTo>
                  <a:cubicBezTo>
                    <a:pt x="102" y="23"/>
                    <a:pt x="79" y="0"/>
                    <a:pt x="51" y="0"/>
                  </a:cubicBezTo>
                  <a:close/>
                  <a:moveTo>
                    <a:pt x="51" y="84"/>
                  </a:moveTo>
                  <a:cubicBezTo>
                    <a:pt x="33" y="84"/>
                    <a:pt x="19" y="69"/>
                    <a:pt x="19" y="51"/>
                  </a:cubicBezTo>
                  <a:cubicBezTo>
                    <a:pt x="19" y="33"/>
                    <a:pt x="33" y="18"/>
                    <a:pt x="51" y="18"/>
                  </a:cubicBezTo>
                  <a:cubicBezTo>
                    <a:pt x="69" y="18"/>
                    <a:pt x="84" y="33"/>
                    <a:pt x="84" y="51"/>
                  </a:cubicBezTo>
                  <a:cubicBezTo>
                    <a:pt x="84" y="69"/>
                    <a:pt x="69" y="84"/>
                    <a:pt x="51" y="84"/>
                  </a:cubicBezTo>
                  <a:close/>
                </a:path>
              </a:pathLst>
            </a:custGeom>
            <a:noFill/>
            <a:ln w="12700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6" name="Oval 12"/>
            <p:cNvSpPr>
              <a:spLocks noChangeArrowheads="1"/>
            </p:cNvSpPr>
            <p:nvPr/>
          </p:nvSpPr>
          <p:spPr bwMode="auto">
            <a:xfrm>
              <a:off x="8623300" y="1890713"/>
              <a:ext cx="69850" cy="69850"/>
            </a:xfrm>
            <a:prstGeom prst="ellipse">
              <a:avLst/>
            </a:prstGeom>
            <a:noFill/>
            <a:ln w="12700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7" name="Freeform 13"/>
            <p:cNvSpPr>
              <a:spLocks noEditPoints="1"/>
            </p:cNvSpPr>
            <p:nvPr/>
          </p:nvSpPr>
          <p:spPr bwMode="auto">
            <a:xfrm>
              <a:off x="8191500" y="1782763"/>
              <a:ext cx="606425" cy="609600"/>
            </a:xfrm>
            <a:custGeom>
              <a:avLst/>
              <a:gdLst>
                <a:gd name="T0" fmla="*/ 182 w 198"/>
                <a:gd name="T1" fmla="*/ 17 h 199"/>
                <a:gd name="T2" fmla="*/ 140 w 198"/>
                <a:gd name="T3" fmla="*/ 0 h 199"/>
                <a:gd name="T4" fmla="*/ 58 w 198"/>
                <a:gd name="T5" fmla="*/ 0 h 199"/>
                <a:gd name="T6" fmla="*/ 0 w 198"/>
                <a:gd name="T7" fmla="*/ 58 h 199"/>
                <a:gd name="T8" fmla="*/ 0 w 198"/>
                <a:gd name="T9" fmla="*/ 140 h 199"/>
                <a:gd name="T10" fmla="*/ 17 w 198"/>
                <a:gd name="T11" fmla="*/ 183 h 199"/>
                <a:gd name="T12" fmla="*/ 59 w 198"/>
                <a:gd name="T13" fmla="*/ 199 h 199"/>
                <a:gd name="T14" fmla="*/ 140 w 198"/>
                <a:gd name="T15" fmla="*/ 199 h 199"/>
                <a:gd name="T16" fmla="*/ 182 w 198"/>
                <a:gd name="T17" fmla="*/ 183 h 199"/>
                <a:gd name="T18" fmla="*/ 198 w 198"/>
                <a:gd name="T19" fmla="*/ 141 h 199"/>
                <a:gd name="T20" fmla="*/ 198 w 198"/>
                <a:gd name="T21" fmla="*/ 58 h 199"/>
                <a:gd name="T22" fmla="*/ 182 w 198"/>
                <a:gd name="T23" fmla="*/ 17 h 199"/>
                <a:gd name="T24" fmla="*/ 180 w 198"/>
                <a:gd name="T25" fmla="*/ 141 h 199"/>
                <a:gd name="T26" fmla="*/ 169 w 198"/>
                <a:gd name="T27" fmla="*/ 170 h 199"/>
                <a:gd name="T28" fmla="*/ 140 w 198"/>
                <a:gd name="T29" fmla="*/ 180 h 199"/>
                <a:gd name="T30" fmla="*/ 59 w 198"/>
                <a:gd name="T31" fmla="*/ 180 h 199"/>
                <a:gd name="T32" fmla="*/ 29 w 198"/>
                <a:gd name="T33" fmla="*/ 170 h 199"/>
                <a:gd name="T34" fmla="*/ 19 w 198"/>
                <a:gd name="T35" fmla="*/ 140 h 199"/>
                <a:gd name="T36" fmla="*/ 19 w 198"/>
                <a:gd name="T37" fmla="*/ 58 h 199"/>
                <a:gd name="T38" fmla="*/ 29 w 198"/>
                <a:gd name="T39" fmla="*/ 29 h 199"/>
                <a:gd name="T40" fmla="*/ 59 w 198"/>
                <a:gd name="T41" fmla="*/ 19 h 199"/>
                <a:gd name="T42" fmla="*/ 141 w 198"/>
                <a:gd name="T43" fmla="*/ 19 h 199"/>
                <a:gd name="T44" fmla="*/ 170 w 198"/>
                <a:gd name="T45" fmla="*/ 30 h 199"/>
                <a:gd name="T46" fmla="*/ 181 w 198"/>
                <a:gd name="T47" fmla="*/ 58 h 199"/>
                <a:gd name="T48" fmla="*/ 181 w 198"/>
                <a:gd name="T49" fmla="*/ 141 h 199"/>
                <a:gd name="T50" fmla="*/ 180 w 198"/>
                <a:gd name="T51" fmla="*/ 141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98" h="199">
                  <a:moveTo>
                    <a:pt x="182" y="17"/>
                  </a:moveTo>
                  <a:cubicBezTo>
                    <a:pt x="172" y="6"/>
                    <a:pt x="157" y="0"/>
                    <a:pt x="140" y="0"/>
                  </a:cubicBezTo>
                  <a:cubicBezTo>
                    <a:pt x="58" y="0"/>
                    <a:pt x="58" y="0"/>
                    <a:pt x="58" y="0"/>
                  </a:cubicBezTo>
                  <a:cubicBezTo>
                    <a:pt x="23" y="0"/>
                    <a:pt x="0" y="24"/>
                    <a:pt x="0" y="58"/>
                  </a:cubicBezTo>
                  <a:cubicBezTo>
                    <a:pt x="0" y="140"/>
                    <a:pt x="0" y="140"/>
                    <a:pt x="0" y="140"/>
                  </a:cubicBezTo>
                  <a:cubicBezTo>
                    <a:pt x="0" y="157"/>
                    <a:pt x="6" y="172"/>
                    <a:pt x="17" y="183"/>
                  </a:cubicBezTo>
                  <a:cubicBezTo>
                    <a:pt x="28" y="193"/>
                    <a:pt x="42" y="199"/>
                    <a:pt x="59" y="199"/>
                  </a:cubicBezTo>
                  <a:cubicBezTo>
                    <a:pt x="140" y="199"/>
                    <a:pt x="140" y="199"/>
                    <a:pt x="140" y="199"/>
                  </a:cubicBezTo>
                  <a:cubicBezTo>
                    <a:pt x="157" y="199"/>
                    <a:pt x="172" y="193"/>
                    <a:pt x="182" y="183"/>
                  </a:cubicBezTo>
                  <a:cubicBezTo>
                    <a:pt x="193" y="173"/>
                    <a:pt x="198" y="158"/>
                    <a:pt x="198" y="141"/>
                  </a:cubicBezTo>
                  <a:cubicBezTo>
                    <a:pt x="198" y="58"/>
                    <a:pt x="198" y="58"/>
                    <a:pt x="198" y="58"/>
                  </a:cubicBezTo>
                  <a:cubicBezTo>
                    <a:pt x="198" y="41"/>
                    <a:pt x="193" y="27"/>
                    <a:pt x="182" y="17"/>
                  </a:cubicBezTo>
                  <a:close/>
                  <a:moveTo>
                    <a:pt x="180" y="141"/>
                  </a:moveTo>
                  <a:cubicBezTo>
                    <a:pt x="180" y="153"/>
                    <a:pt x="176" y="163"/>
                    <a:pt x="169" y="170"/>
                  </a:cubicBezTo>
                  <a:cubicBezTo>
                    <a:pt x="162" y="177"/>
                    <a:pt x="152" y="180"/>
                    <a:pt x="140" y="180"/>
                  </a:cubicBezTo>
                  <a:cubicBezTo>
                    <a:pt x="59" y="180"/>
                    <a:pt x="59" y="180"/>
                    <a:pt x="59" y="180"/>
                  </a:cubicBezTo>
                  <a:cubicBezTo>
                    <a:pt x="47" y="180"/>
                    <a:pt x="37" y="177"/>
                    <a:pt x="29" y="170"/>
                  </a:cubicBezTo>
                  <a:cubicBezTo>
                    <a:pt x="22" y="163"/>
                    <a:pt x="19" y="153"/>
                    <a:pt x="19" y="140"/>
                  </a:cubicBezTo>
                  <a:cubicBezTo>
                    <a:pt x="19" y="58"/>
                    <a:pt x="19" y="58"/>
                    <a:pt x="19" y="58"/>
                  </a:cubicBezTo>
                  <a:cubicBezTo>
                    <a:pt x="19" y="46"/>
                    <a:pt x="22" y="36"/>
                    <a:pt x="29" y="29"/>
                  </a:cubicBezTo>
                  <a:cubicBezTo>
                    <a:pt x="36" y="22"/>
                    <a:pt x="47" y="19"/>
                    <a:pt x="59" y="19"/>
                  </a:cubicBezTo>
                  <a:cubicBezTo>
                    <a:pt x="141" y="19"/>
                    <a:pt x="141" y="19"/>
                    <a:pt x="141" y="19"/>
                  </a:cubicBezTo>
                  <a:cubicBezTo>
                    <a:pt x="153" y="19"/>
                    <a:pt x="163" y="22"/>
                    <a:pt x="170" y="30"/>
                  </a:cubicBezTo>
                  <a:cubicBezTo>
                    <a:pt x="177" y="37"/>
                    <a:pt x="181" y="47"/>
                    <a:pt x="181" y="58"/>
                  </a:cubicBezTo>
                  <a:cubicBezTo>
                    <a:pt x="181" y="141"/>
                    <a:pt x="181" y="141"/>
                    <a:pt x="181" y="141"/>
                  </a:cubicBezTo>
                  <a:lnTo>
                    <a:pt x="180" y="141"/>
                  </a:lnTo>
                  <a:close/>
                </a:path>
              </a:pathLst>
            </a:custGeom>
            <a:noFill/>
            <a:ln w="12700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88" name="Freeform 14"/>
          <p:cNvSpPr>
            <a:spLocks noEditPoints="1"/>
          </p:cNvSpPr>
          <p:nvPr/>
        </p:nvSpPr>
        <p:spPr bwMode="auto">
          <a:xfrm>
            <a:off x="10501313" y="1689100"/>
            <a:ext cx="987425" cy="1687513"/>
          </a:xfrm>
          <a:custGeom>
            <a:avLst/>
            <a:gdLst>
              <a:gd name="T0" fmla="*/ 254 w 323"/>
              <a:gd name="T1" fmla="*/ 505 h 552"/>
              <a:gd name="T2" fmla="*/ 316 w 323"/>
              <a:gd name="T3" fmla="*/ 83 h 552"/>
              <a:gd name="T4" fmla="*/ 276 w 323"/>
              <a:gd name="T5" fmla="*/ 29 h 552"/>
              <a:gd name="T6" fmla="*/ 123 w 323"/>
              <a:gd name="T7" fmla="*/ 7 h 552"/>
              <a:gd name="T8" fmla="*/ 69 w 323"/>
              <a:gd name="T9" fmla="*/ 47 h 552"/>
              <a:gd name="T10" fmla="*/ 7 w 323"/>
              <a:gd name="T11" fmla="*/ 468 h 552"/>
              <a:gd name="T12" fmla="*/ 47 w 323"/>
              <a:gd name="T13" fmla="*/ 522 h 552"/>
              <a:gd name="T14" fmla="*/ 200 w 323"/>
              <a:gd name="T15" fmla="*/ 545 h 552"/>
              <a:gd name="T16" fmla="*/ 254 w 323"/>
              <a:gd name="T17" fmla="*/ 505 h 552"/>
              <a:gd name="T18" fmla="*/ 147 w 323"/>
              <a:gd name="T19" fmla="*/ 47 h 552"/>
              <a:gd name="T20" fmla="*/ 143 w 323"/>
              <a:gd name="T21" fmla="*/ 41 h 552"/>
              <a:gd name="T22" fmla="*/ 144 w 323"/>
              <a:gd name="T23" fmla="*/ 36 h 552"/>
              <a:gd name="T24" fmla="*/ 150 w 323"/>
              <a:gd name="T25" fmla="*/ 32 h 552"/>
              <a:gd name="T26" fmla="*/ 243 w 323"/>
              <a:gd name="T27" fmla="*/ 45 h 552"/>
              <a:gd name="T28" fmla="*/ 247 w 323"/>
              <a:gd name="T29" fmla="*/ 51 h 552"/>
              <a:gd name="T30" fmla="*/ 246 w 323"/>
              <a:gd name="T31" fmla="*/ 56 h 552"/>
              <a:gd name="T32" fmla="*/ 240 w 323"/>
              <a:gd name="T33" fmla="*/ 61 h 552"/>
              <a:gd name="T34" fmla="*/ 147 w 323"/>
              <a:gd name="T35" fmla="*/ 47 h 552"/>
              <a:gd name="T36" fmla="*/ 38 w 323"/>
              <a:gd name="T37" fmla="*/ 431 h 552"/>
              <a:gd name="T38" fmla="*/ 93 w 323"/>
              <a:gd name="T39" fmla="*/ 60 h 552"/>
              <a:gd name="T40" fmla="*/ 289 w 323"/>
              <a:gd name="T41" fmla="*/ 89 h 552"/>
              <a:gd name="T42" fmla="*/ 234 w 323"/>
              <a:gd name="T43" fmla="*/ 460 h 552"/>
              <a:gd name="T44" fmla="*/ 38 w 323"/>
              <a:gd name="T45" fmla="*/ 431 h 552"/>
              <a:gd name="T46" fmla="*/ 112 w 323"/>
              <a:gd name="T47" fmla="*/ 490 h 552"/>
              <a:gd name="T48" fmla="*/ 132 w 323"/>
              <a:gd name="T49" fmla="*/ 475 h 552"/>
              <a:gd name="T50" fmla="*/ 147 w 323"/>
              <a:gd name="T51" fmla="*/ 495 h 552"/>
              <a:gd name="T52" fmla="*/ 127 w 323"/>
              <a:gd name="T53" fmla="*/ 510 h 552"/>
              <a:gd name="T54" fmla="*/ 112 w 323"/>
              <a:gd name="T55" fmla="*/ 490 h 5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323" h="552">
                <a:moveTo>
                  <a:pt x="254" y="505"/>
                </a:moveTo>
                <a:cubicBezTo>
                  <a:pt x="316" y="83"/>
                  <a:pt x="316" y="83"/>
                  <a:pt x="316" y="83"/>
                </a:cubicBezTo>
                <a:cubicBezTo>
                  <a:pt x="323" y="36"/>
                  <a:pt x="276" y="29"/>
                  <a:pt x="276" y="29"/>
                </a:cubicBezTo>
                <a:cubicBezTo>
                  <a:pt x="123" y="7"/>
                  <a:pt x="123" y="7"/>
                  <a:pt x="123" y="7"/>
                </a:cubicBezTo>
                <a:cubicBezTo>
                  <a:pt x="123" y="7"/>
                  <a:pt x="75" y="0"/>
                  <a:pt x="69" y="47"/>
                </a:cubicBezTo>
                <a:cubicBezTo>
                  <a:pt x="7" y="468"/>
                  <a:pt x="7" y="468"/>
                  <a:pt x="7" y="468"/>
                </a:cubicBezTo>
                <a:cubicBezTo>
                  <a:pt x="0" y="515"/>
                  <a:pt x="47" y="522"/>
                  <a:pt x="47" y="522"/>
                </a:cubicBezTo>
                <a:cubicBezTo>
                  <a:pt x="200" y="545"/>
                  <a:pt x="200" y="545"/>
                  <a:pt x="200" y="545"/>
                </a:cubicBezTo>
                <a:cubicBezTo>
                  <a:pt x="200" y="545"/>
                  <a:pt x="247" y="552"/>
                  <a:pt x="254" y="505"/>
                </a:cubicBezTo>
                <a:close/>
                <a:moveTo>
                  <a:pt x="147" y="47"/>
                </a:moveTo>
                <a:cubicBezTo>
                  <a:pt x="145" y="47"/>
                  <a:pt x="143" y="44"/>
                  <a:pt x="143" y="41"/>
                </a:cubicBezTo>
                <a:cubicBezTo>
                  <a:pt x="144" y="36"/>
                  <a:pt x="144" y="36"/>
                  <a:pt x="144" y="36"/>
                </a:cubicBezTo>
                <a:cubicBezTo>
                  <a:pt x="144" y="33"/>
                  <a:pt x="147" y="31"/>
                  <a:pt x="150" y="32"/>
                </a:cubicBezTo>
                <a:cubicBezTo>
                  <a:pt x="243" y="45"/>
                  <a:pt x="243" y="45"/>
                  <a:pt x="243" y="45"/>
                </a:cubicBezTo>
                <a:cubicBezTo>
                  <a:pt x="245" y="46"/>
                  <a:pt x="247" y="48"/>
                  <a:pt x="247" y="51"/>
                </a:cubicBezTo>
                <a:cubicBezTo>
                  <a:pt x="246" y="56"/>
                  <a:pt x="246" y="56"/>
                  <a:pt x="246" y="56"/>
                </a:cubicBezTo>
                <a:cubicBezTo>
                  <a:pt x="246" y="59"/>
                  <a:pt x="243" y="61"/>
                  <a:pt x="240" y="61"/>
                </a:cubicBezTo>
                <a:lnTo>
                  <a:pt x="147" y="47"/>
                </a:lnTo>
                <a:close/>
                <a:moveTo>
                  <a:pt x="38" y="431"/>
                </a:moveTo>
                <a:cubicBezTo>
                  <a:pt x="93" y="60"/>
                  <a:pt x="93" y="60"/>
                  <a:pt x="93" y="60"/>
                </a:cubicBezTo>
                <a:cubicBezTo>
                  <a:pt x="289" y="89"/>
                  <a:pt x="289" y="89"/>
                  <a:pt x="289" y="89"/>
                </a:cubicBezTo>
                <a:cubicBezTo>
                  <a:pt x="234" y="460"/>
                  <a:pt x="234" y="460"/>
                  <a:pt x="234" y="460"/>
                </a:cubicBezTo>
                <a:lnTo>
                  <a:pt x="38" y="431"/>
                </a:lnTo>
                <a:close/>
                <a:moveTo>
                  <a:pt x="112" y="490"/>
                </a:moveTo>
                <a:cubicBezTo>
                  <a:pt x="113" y="480"/>
                  <a:pt x="122" y="473"/>
                  <a:pt x="132" y="475"/>
                </a:cubicBezTo>
                <a:cubicBezTo>
                  <a:pt x="142" y="476"/>
                  <a:pt x="148" y="485"/>
                  <a:pt x="147" y="495"/>
                </a:cubicBezTo>
                <a:cubicBezTo>
                  <a:pt x="146" y="505"/>
                  <a:pt x="137" y="511"/>
                  <a:pt x="127" y="510"/>
                </a:cubicBezTo>
                <a:cubicBezTo>
                  <a:pt x="117" y="508"/>
                  <a:pt x="110" y="499"/>
                  <a:pt x="112" y="490"/>
                </a:cubicBezTo>
                <a:close/>
              </a:path>
            </a:pathLst>
          </a:custGeom>
          <a:noFill/>
          <a:ln w="12700" cap="flat">
            <a:solidFill>
              <a:srgbClr val="FAB529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92" name="AutoShape 16"/>
          <p:cNvSpPr>
            <a:spLocks noChangeAspect="1" noChangeArrowheads="1" noTextEdit="1"/>
          </p:cNvSpPr>
          <p:nvPr/>
        </p:nvSpPr>
        <p:spPr bwMode="auto">
          <a:xfrm>
            <a:off x="696913" y="1231900"/>
            <a:ext cx="257175" cy="4679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93" name="Line 18"/>
          <p:cNvSpPr>
            <a:spLocks noChangeShapeType="1"/>
          </p:cNvSpPr>
          <p:nvPr/>
        </p:nvSpPr>
        <p:spPr bwMode="auto">
          <a:xfrm>
            <a:off x="825501" y="1161349"/>
            <a:ext cx="0" cy="3733114"/>
          </a:xfrm>
          <a:prstGeom prst="line">
            <a:avLst/>
          </a:prstGeom>
          <a:noFill/>
          <a:ln w="15875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grpSp>
        <p:nvGrpSpPr>
          <p:cNvPr id="104" name="Grup 103"/>
          <p:cNvGrpSpPr/>
          <p:nvPr/>
        </p:nvGrpSpPr>
        <p:grpSpPr>
          <a:xfrm>
            <a:off x="723901" y="1270588"/>
            <a:ext cx="203200" cy="3488698"/>
            <a:chOff x="723901" y="1270588"/>
            <a:chExt cx="203200" cy="3488698"/>
          </a:xfrm>
        </p:grpSpPr>
        <p:sp>
          <p:nvSpPr>
            <p:cNvPr id="94" name="Oval 19"/>
            <p:cNvSpPr>
              <a:spLocks noChangeArrowheads="1"/>
            </p:cNvSpPr>
            <p:nvPr/>
          </p:nvSpPr>
          <p:spPr bwMode="auto">
            <a:xfrm>
              <a:off x="723901" y="1270588"/>
              <a:ext cx="203200" cy="195263"/>
            </a:xfrm>
            <a:prstGeom prst="ellipse">
              <a:avLst/>
            </a:prstGeom>
            <a:solidFill>
              <a:srgbClr val="FFFFFF"/>
            </a:solidFill>
            <a:ln w="63500" cap="flat">
              <a:solidFill>
                <a:srgbClr val="DADADA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5" name="Oval 20"/>
            <p:cNvSpPr>
              <a:spLocks noChangeArrowheads="1"/>
            </p:cNvSpPr>
            <p:nvPr/>
          </p:nvSpPr>
          <p:spPr bwMode="auto">
            <a:xfrm>
              <a:off x="723901" y="1672504"/>
              <a:ext cx="203200" cy="195263"/>
            </a:xfrm>
            <a:prstGeom prst="ellipse">
              <a:avLst/>
            </a:prstGeom>
            <a:solidFill>
              <a:srgbClr val="FFFFFF"/>
            </a:solidFill>
            <a:ln w="63500" cap="flat">
              <a:solidFill>
                <a:srgbClr val="DADADA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6" name="Oval 21"/>
            <p:cNvSpPr>
              <a:spLocks noChangeArrowheads="1"/>
            </p:cNvSpPr>
            <p:nvPr/>
          </p:nvSpPr>
          <p:spPr bwMode="auto">
            <a:xfrm>
              <a:off x="723901" y="2106782"/>
              <a:ext cx="203200" cy="195263"/>
            </a:xfrm>
            <a:prstGeom prst="ellipse">
              <a:avLst/>
            </a:prstGeom>
            <a:solidFill>
              <a:srgbClr val="FFFFFF"/>
            </a:solidFill>
            <a:ln w="63500" cap="flat">
              <a:solidFill>
                <a:srgbClr val="DADADA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7" name="Oval 22"/>
            <p:cNvSpPr>
              <a:spLocks noChangeArrowheads="1"/>
            </p:cNvSpPr>
            <p:nvPr/>
          </p:nvSpPr>
          <p:spPr bwMode="auto">
            <a:xfrm>
              <a:off x="723901" y="2518123"/>
              <a:ext cx="203200" cy="195263"/>
            </a:xfrm>
            <a:prstGeom prst="ellipse">
              <a:avLst/>
            </a:prstGeom>
            <a:solidFill>
              <a:srgbClr val="FFFFFF"/>
            </a:solidFill>
            <a:ln w="63500" cap="flat">
              <a:solidFill>
                <a:srgbClr val="DADADA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8" name="Oval 23"/>
            <p:cNvSpPr>
              <a:spLocks noChangeArrowheads="1"/>
            </p:cNvSpPr>
            <p:nvPr/>
          </p:nvSpPr>
          <p:spPr bwMode="auto">
            <a:xfrm>
              <a:off x="723901" y="2924904"/>
              <a:ext cx="203200" cy="196850"/>
            </a:xfrm>
            <a:prstGeom prst="ellipse">
              <a:avLst/>
            </a:prstGeom>
            <a:solidFill>
              <a:srgbClr val="FFFFFF"/>
            </a:solidFill>
            <a:ln w="63500" cap="flat">
              <a:solidFill>
                <a:srgbClr val="DADADA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9" name="Oval 24"/>
            <p:cNvSpPr>
              <a:spLocks noChangeArrowheads="1"/>
            </p:cNvSpPr>
            <p:nvPr/>
          </p:nvSpPr>
          <p:spPr bwMode="auto">
            <a:xfrm>
              <a:off x="723901" y="3326828"/>
              <a:ext cx="203200" cy="195263"/>
            </a:xfrm>
            <a:prstGeom prst="ellipse">
              <a:avLst/>
            </a:prstGeom>
            <a:solidFill>
              <a:srgbClr val="FFFFFF"/>
            </a:solidFill>
            <a:ln w="63500" cap="flat">
              <a:solidFill>
                <a:srgbClr val="DADADA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00" name="Oval 25"/>
            <p:cNvSpPr>
              <a:spLocks noChangeArrowheads="1"/>
            </p:cNvSpPr>
            <p:nvPr/>
          </p:nvSpPr>
          <p:spPr bwMode="auto">
            <a:xfrm>
              <a:off x="723901" y="3753729"/>
              <a:ext cx="203200" cy="195263"/>
            </a:xfrm>
            <a:prstGeom prst="ellipse">
              <a:avLst/>
            </a:prstGeom>
            <a:solidFill>
              <a:srgbClr val="FFFFFF"/>
            </a:solidFill>
            <a:ln w="63500" cap="flat">
              <a:solidFill>
                <a:srgbClr val="DADADA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01" name="Oval 26"/>
            <p:cNvSpPr>
              <a:spLocks noChangeArrowheads="1"/>
            </p:cNvSpPr>
            <p:nvPr/>
          </p:nvSpPr>
          <p:spPr bwMode="auto">
            <a:xfrm>
              <a:off x="723901" y="4146033"/>
              <a:ext cx="203200" cy="195263"/>
            </a:xfrm>
            <a:prstGeom prst="ellipse">
              <a:avLst/>
            </a:prstGeom>
            <a:solidFill>
              <a:srgbClr val="FFFFFF"/>
            </a:solidFill>
            <a:ln w="63500" cap="flat">
              <a:solidFill>
                <a:srgbClr val="DADADA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02" name="Oval 27"/>
            <p:cNvSpPr>
              <a:spLocks noChangeArrowheads="1"/>
            </p:cNvSpPr>
            <p:nvPr/>
          </p:nvSpPr>
          <p:spPr bwMode="auto">
            <a:xfrm>
              <a:off x="723901" y="4564023"/>
              <a:ext cx="203200" cy="195263"/>
            </a:xfrm>
            <a:prstGeom prst="ellipse">
              <a:avLst/>
            </a:prstGeom>
            <a:solidFill>
              <a:srgbClr val="FFFFFF"/>
            </a:solidFill>
            <a:ln w="63500" cap="flat">
              <a:solidFill>
                <a:srgbClr val="DADADA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103" name="Dikdörtgen 102"/>
          <p:cNvSpPr/>
          <p:nvPr/>
        </p:nvSpPr>
        <p:spPr>
          <a:xfrm>
            <a:off x="1012825" y="1076730"/>
            <a:ext cx="6096000" cy="3831818"/>
          </a:xfrm>
          <a:prstGeom prst="rect">
            <a:avLst/>
          </a:prstGeom>
        </p:spPr>
        <p:txBody>
          <a:bodyPr>
            <a:spAutoFit/>
          </a:bodyPr>
          <a:lstStyle/>
          <a:p>
            <a:pPr>
              <a:lnSpc>
                <a:spcPct val="150000"/>
              </a:lnSpc>
            </a:pPr>
            <a:r>
              <a:rPr lang="tr-TR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Bağımlılık</a:t>
            </a:r>
          </a:p>
          <a:p>
            <a:pPr>
              <a:lnSpc>
                <a:spcPct val="150000"/>
              </a:lnSpc>
            </a:pPr>
            <a:r>
              <a:rPr lang="tr-TR" b="1" dirty="0" smtClean="0">
                <a:solidFill>
                  <a:schemeClr val="tx1">
                    <a:lumMod val="65000"/>
                    <a:lumOff val="35000"/>
                  </a:schemeClr>
                </a:solidFill>
              </a:rPr>
              <a:t>Teknoloji bağımlılığının </a:t>
            </a:r>
            <a:r>
              <a:rPr lang="tr-TR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b</a:t>
            </a:r>
            <a:r>
              <a:rPr lang="tr-TR" b="1" dirty="0" smtClean="0">
                <a:solidFill>
                  <a:schemeClr val="tx1">
                    <a:lumMod val="65000"/>
                    <a:lumOff val="35000"/>
                  </a:schemeClr>
                </a:solidFill>
              </a:rPr>
              <a:t>elirtileri </a:t>
            </a:r>
            <a:endParaRPr lang="tr-TR" b="1" dirty="0">
              <a:solidFill>
                <a:schemeClr val="tx1">
                  <a:lumMod val="65000"/>
                  <a:lumOff val="35000"/>
                </a:schemeClr>
              </a:solidFill>
            </a:endParaRPr>
          </a:p>
          <a:p>
            <a:pPr>
              <a:lnSpc>
                <a:spcPct val="150000"/>
              </a:lnSpc>
            </a:pPr>
            <a:r>
              <a:rPr lang="tr-TR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Kimler </a:t>
            </a:r>
            <a:r>
              <a:rPr lang="tr-TR" b="1" dirty="0" smtClean="0">
                <a:solidFill>
                  <a:schemeClr val="tx1">
                    <a:lumMod val="65000"/>
                    <a:lumOff val="35000"/>
                  </a:schemeClr>
                </a:solidFill>
              </a:rPr>
              <a:t>risk </a:t>
            </a:r>
            <a:r>
              <a:rPr lang="tr-TR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a</a:t>
            </a:r>
            <a:r>
              <a:rPr lang="tr-TR" b="1" dirty="0" smtClean="0">
                <a:solidFill>
                  <a:schemeClr val="tx1">
                    <a:lumMod val="65000"/>
                    <a:lumOff val="35000"/>
                  </a:schemeClr>
                </a:solidFill>
              </a:rPr>
              <a:t>ltında</a:t>
            </a:r>
            <a:r>
              <a:rPr lang="tr-TR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?</a:t>
            </a:r>
          </a:p>
          <a:p>
            <a:pPr>
              <a:lnSpc>
                <a:spcPct val="150000"/>
              </a:lnSpc>
            </a:pPr>
            <a:r>
              <a:rPr lang="tr-TR" b="1" dirty="0" smtClean="0">
                <a:solidFill>
                  <a:schemeClr val="tx1">
                    <a:lumMod val="65000"/>
                    <a:lumOff val="35000"/>
                  </a:schemeClr>
                </a:solidFill>
              </a:rPr>
              <a:t>Teknoloji bağımlılığı süreci nasıl başlar?</a:t>
            </a:r>
            <a:endParaRPr lang="tr-TR" b="1" dirty="0">
              <a:solidFill>
                <a:schemeClr val="tx1">
                  <a:lumMod val="65000"/>
                  <a:lumOff val="35000"/>
                </a:schemeClr>
              </a:solidFill>
            </a:endParaRPr>
          </a:p>
          <a:p>
            <a:pPr>
              <a:lnSpc>
                <a:spcPct val="150000"/>
              </a:lnSpc>
            </a:pPr>
            <a:r>
              <a:rPr lang="tr-TR" b="1" smtClean="0">
                <a:solidFill>
                  <a:schemeClr val="tx1">
                    <a:lumMod val="65000"/>
                    <a:lumOff val="35000"/>
                  </a:schemeClr>
                </a:solidFill>
              </a:rPr>
              <a:t>Adım adım </a:t>
            </a:r>
            <a:r>
              <a:rPr lang="tr-TR" b="1">
                <a:solidFill>
                  <a:schemeClr val="tx1">
                    <a:lumMod val="65000"/>
                    <a:lumOff val="35000"/>
                  </a:schemeClr>
                </a:solidFill>
              </a:rPr>
              <a:t>t</a:t>
            </a:r>
            <a:r>
              <a:rPr lang="tr-TR" b="1" smtClean="0">
                <a:solidFill>
                  <a:schemeClr val="tx1">
                    <a:lumMod val="65000"/>
                    <a:lumOff val="35000"/>
                  </a:schemeClr>
                </a:solidFill>
              </a:rPr>
              <a:t>eknoloji </a:t>
            </a:r>
            <a:r>
              <a:rPr lang="tr-TR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b</a:t>
            </a:r>
            <a:r>
              <a:rPr lang="tr-TR" b="1" smtClean="0">
                <a:solidFill>
                  <a:schemeClr val="tx1">
                    <a:lumMod val="65000"/>
                    <a:lumOff val="35000"/>
                  </a:schemeClr>
                </a:solidFill>
              </a:rPr>
              <a:t>ağımlılığı</a:t>
            </a:r>
            <a:r>
              <a:rPr lang="tr-TR" b="1" dirty="0" smtClean="0">
                <a:solidFill>
                  <a:schemeClr val="tx1">
                    <a:lumMod val="65000"/>
                    <a:lumOff val="35000"/>
                  </a:schemeClr>
                </a:solidFill>
              </a:rPr>
              <a:t>…</a:t>
            </a:r>
          </a:p>
          <a:p>
            <a:pPr>
              <a:lnSpc>
                <a:spcPct val="150000"/>
              </a:lnSpc>
            </a:pPr>
            <a:r>
              <a:rPr lang="tr-TR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Teknolojik </a:t>
            </a:r>
            <a:r>
              <a:rPr lang="tr-TR" b="1" dirty="0" smtClean="0">
                <a:solidFill>
                  <a:schemeClr val="tx1">
                    <a:lumMod val="65000"/>
                    <a:lumOff val="35000"/>
                  </a:schemeClr>
                </a:solidFill>
              </a:rPr>
              <a:t>bağımlılıklar</a:t>
            </a:r>
            <a:endParaRPr lang="tr-TR" b="1" dirty="0">
              <a:solidFill>
                <a:schemeClr val="tx1">
                  <a:lumMod val="65000"/>
                  <a:lumOff val="35000"/>
                </a:schemeClr>
              </a:solidFill>
            </a:endParaRPr>
          </a:p>
          <a:p>
            <a:pPr>
              <a:lnSpc>
                <a:spcPct val="150000"/>
              </a:lnSpc>
            </a:pPr>
            <a:r>
              <a:rPr lang="tr-TR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Teknoloji ile </a:t>
            </a:r>
            <a:r>
              <a:rPr lang="tr-TR" b="1" dirty="0" smtClean="0">
                <a:solidFill>
                  <a:schemeClr val="tx1">
                    <a:lumMod val="65000"/>
                    <a:lumOff val="35000"/>
                  </a:schemeClr>
                </a:solidFill>
              </a:rPr>
              <a:t>ilişkiniz </a:t>
            </a:r>
            <a:r>
              <a:rPr lang="tr-TR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n</a:t>
            </a:r>
            <a:r>
              <a:rPr lang="tr-TR" b="1" dirty="0" smtClean="0">
                <a:solidFill>
                  <a:schemeClr val="tx1">
                    <a:lumMod val="65000"/>
                    <a:lumOff val="35000"/>
                  </a:schemeClr>
                </a:solidFill>
              </a:rPr>
              <a:t>asıl </a:t>
            </a:r>
            <a:r>
              <a:rPr lang="tr-TR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o</a:t>
            </a:r>
            <a:r>
              <a:rPr lang="tr-TR" b="1" dirty="0" smtClean="0">
                <a:solidFill>
                  <a:schemeClr val="tx1">
                    <a:lumMod val="65000"/>
                    <a:lumOff val="35000"/>
                  </a:schemeClr>
                </a:solidFill>
              </a:rPr>
              <a:t>lmalı</a:t>
            </a:r>
            <a:r>
              <a:rPr lang="tr-TR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?</a:t>
            </a:r>
          </a:p>
          <a:p>
            <a:pPr>
              <a:lnSpc>
                <a:spcPct val="150000"/>
              </a:lnSpc>
            </a:pPr>
            <a:r>
              <a:rPr lang="tr-TR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Kendinizi </a:t>
            </a:r>
            <a:r>
              <a:rPr lang="tr-TR" b="1" dirty="0" smtClean="0">
                <a:solidFill>
                  <a:schemeClr val="tx1">
                    <a:lumMod val="65000"/>
                    <a:lumOff val="35000"/>
                  </a:schemeClr>
                </a:solidFill>
              </a:rPr>
              <a:t>test </a:t>
            </a:r>
            <a:r>
              <a:rPr lang="tr-TR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e</a:t>
            </a:r>
            <a:r>
              <a:rPr lang="tr-TR" b="1" dirty="0" smtClean="0">
                <a:solidFill>
                  <a:schemeClr val="tx1">
                    <a:lumMod val="65000"/>
                    <a:lumOff val="35000"/>
                  </a:schemeClr>
                </a:solidFill>
              </a:rPr>
              <a:t>din</a:t>
            </a:r>
            <a:r>
              <a:rPr lang="tr-TR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: Evet mi, Hayır mı?</a:t>
            </a:r>
          </a:p>
          <a:p>
            <a:pPr>
              <a:lnSpc>
                <a:spcPct val="150000"/>
              </a:lnSpc>
            </a:pPr>
            <a:r>
              <a:rPr lang="tr-TR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Teknoloji </a:t>
            </a:r>
            <a:r>
              <a:rPr lang="tr-TR" b="1" dirty="0" smtClean="0">
                <a:solidFill>
                  <a:schemeClr val="tx1">
                    <a:lumMod val="65000"/>
                    <a:lumOff val="35000"/>
                  </a:schemeClr>
                </a:solidFill>
              </a:rPr>
              <a:t>bağımlısı olmamak için…</a:t>
            </a:r>
            <a:endParaRPr lang="tr-TR" b="1" dirty="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4491759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25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25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250"/>
                            </p:stCondLst>
                            <p:childTnLst>
                              <p:par>
                                <p:cTn id="1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25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500"/>
                            </p:stCondLst>
                            <p:childTnLst>
                              <p:par>
                                <p:cTn id="14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25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" dur="5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100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2000"/>
                            </p:stCondLst>
                            <p:childTnLst>
                              <p:par>
                                <p:cTn id="2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9" dur="250"/>
                                        <p:tgtEl>
                                          <p:spTgt spid="10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2250"/>
                            </p:stCondLst>
                            <p:childTnLst>
                              <p:par>
                                <p:cTn id="3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3" dur="250"/>
                                        <p:tgtEl>
                                          <p:spTgt spid="10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7" dur="250"/>
                                        <p:tgtEl>
                                          <p:spTgt spid="10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750"/>
                            </p:stCondLst>
                            <p:childTnLst>
                              <p:par>
                                <p:cTn id="3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1" dur="250"/>
                                        <p:tgtEl>
                                          <p:spTgt spid="10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3000"/>
                            </p:stCondLst>
                            <p:childTnLst>
                              <p:par>
                                <p:cTn id="4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5" dur="250"/>
                                        <p:tgtEl>
                                          <p:spTgt spid="10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>
                      <p:stCondLst>
                        <p:cond delay="indefinite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0" dur="250"/>
                                        <p:tgtEl>
                                          <p:spTgt spid="10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250"/>
                            </p:stCondLst>
                            <p:childTnLst>
                              <p:par>
                                <p:cTn id="5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4" dur="250"/>
                                        <p:tgtEl>
                                          <p:spTgt spid="10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500"/>
                            </p:stCondLst>
                            <p:childTnLst>
                              <p:par>
                                <p:cTn id="56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8" dur="250"/>
                                        <p:tgtEl>
                                          <p:spTgt spid="10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750"/>
                            </p:stCondLst>
                            <p:childTnLst>
                              <p:par>
                                <p:cTn id="6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2" dur="250"/>
                                        <p:tgtEl>
                                          <p:spTgt spid="10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3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5" dur="250" fill="hold"/>
                                        <p:tgtEl>
                                          <p:spTgt spid="10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250" fill="hold"/>
                                        <p:tgtEl>
                                          <p:spTgt spid="10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7" dur="25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1000"/>
                            </p:stCondLst>
                            <p:childTnLst>
                              <p:par>
                                <p:cTn id="69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1" dur="25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25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3" dur="25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4" fill="hold">
                            <p:stCondLst>
                              <p:cond delay="1250"/>
                            </p:stCondLst>
                            <p:childTnLst>
                              <p:par>
                                <p:cTn id="7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7" dur="25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25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9" dur="25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0" fill="hold">
                            <p:stCondLst>
                              <p:cond delay="1500"/>
                            </p:stCondLst>
                            <p:childTnLst>
                              <p:par>
                                <p:cTn id="81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3" dur="25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" dur="25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5" dur="25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4" grpId="0"/>
      <p:bldP spid="79" grpId="0" animBg="1"/>
      <p:bldP spid="88" grpId="0" animBg="1"/>
      <p:bldP spid="93" grpId="0" animBg="1"/>
      <p:bldP spid="103" grpId="0" uiExpand="1" build="p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079" y="5567966"/>
                <a:ext cx="496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 smtClean="0">
                    <a:solidFill>
                      <a:srgbClr val="B2B2B2"/>
                    </a:solidFill>
                  </a:rPr>
                  <a:t>20</a:t>
                </a:r>
                <a:endParaRPr lang="tr-TR" sz="2400" b="1" dirty="0">
                  <a:solidFill>
                    <a:srgbClr val="B2B2B2"/>
                  </a:solidFill>
                </a:endParaRPr>
              </a:p>
            </p:txBody>
          </p:sp>
        </p:grpSp>
      </p:grpSp>
      <p:sp>
        <p:nvSpPr>
          <p:cNvPr id="2103" name="Metin kutusu 2102"/>
          <p:cNvSpPr txBox="1"/>
          <p:nvPr/>
        </p:nvSpPr>
        <p:spPr>
          <a:xfrm>
            <a:off x="432848" y="425916"/>
            <a:ext cx="3033203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dirty="0">
                <a:solidFill>
                  <a:srgbClr val="E61F4F"/>
                </a:solidFill>
              </a:rPr>
              <a:t>Adım Adım</a:t>
            </a:r>
          </a:p>
        </p:txBody>
      </p:sp>
      <p:sp>
        <p:nvSpPr>
          <p:cNvPr id="4" name="AutoShape 3"/>
          <p:cNvSpPr>
            <a:spLocks noChangeAspect="1" noChangeArrowheads="1" noTextEdit="1"/>
          </p:cNvSpPr>
          <p:nvPr/>
        </p:nvSpPr>
        <p:spPr bwMode="auto">
          <a:xfrm>
            <a:off x="960438" y="2438400"/>
            <a:ext cx="179387" cy="22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1" name="Metin kutusu 80"/>
          <p:cNvSpPr txBox="1"/>
          <p:nvPr/>
        </p:nvSpPr>
        <p:spPr>
          <a:xfrm>
            <a:off x="432847" y="1189397"/>
            <a:ext cx="5265865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b="1" dirty="0">
                <a:solidFill>
                  <a:srgbClr val="E61F4F"/>
                </a:solidFill>
              </a:rPr>
              <a:t>Teknoloji Bağımlılığı</a:t>
            </a:r>
          </a:p>
        </p:txBody>
      </p:sp>
      <p:sp>
        <p:nvSpPr>
          <p:cNvPr id="2085" name="Rectangle 5"/>
          <p:cNvSpPr>
            <a:spLocks noChangeArrowheads="1"/>
          </p:cNvSpPr>
          <p:nvPr/>
        </p:nvSpPr>
        <p:spPr bwMode="auto">
          <a:xfrm>
            <a:off x="-4763" y="511041"/>
            <a:ext cx="350838" cy="684213"/>
          </a:xfrm>
          <a:prstGeom prst="rect">
            <a:avLst/>
          </a:prstGeom>
          <a:solidFill>
            <a:srgbClr val="E61F4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2086" name="Rectangle 6"/>
          <p:cNvSpPr>
            <a:spLocks noChangeArrowheads="1"/>
          </p:cNvSpPr>
          <p:nvPr/>
        </p:nvSpPr>
        <p:spPr bwMode="auto">
          <a:xfrm>
            <a:off x="-4763" y="1211129"/>
            <a:ext cx="174625" cy="687388"/>
          </a:xfrm>
          <a:prstGeom prst="rect">
            <a:avLst/>
          </a:prstGeom>
          <a:solidFill>
            <a:srgbClr val="E61F4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5" name="Dikdörtgen 84"/>
          <p:cNvSpPr/>
          <p:nvPr/>
        </p:nvSpPr>
        <p:spPr>
          <a:xfrm>
            <a:off x="493348" y="2416282"/>
            <a:ext cx="4950009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tr-TR" sz="24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Sosyal ilişkileri zarar görür, yalnızlaşır.</a:t>
            </a:r>
          </a:p>
        </p:txBody>
      </p:sp>
      <p:grpSp>
        <p:nvGrpSpPr>
          <p:cNvPr id="2091" name="Grup 2090"/>
          <p:cNvGrpSpPr/>
          <p:nvPr/>
        </p:nvGrpSpPr>
        <p:grpSpPr>
          <a:xfrm>
            <a:off x="777917" y="3410441"/>
            <a:ext cx="3980322" cy="517360"/>
            <a:chOff x="777917" y="3410441"/>
            <a:chExt cx="3980322" cy="517360"/>
          </a:xfrm>
        </p:grpSpPr>
        <p:sp>
          <p:nvSpPr>
            <p:cNvPr id="2" name="Dikdörtgen 1"/>
            <p:cNvSpPr/>
            <p:nvPr/>
          </p:nvSpPr>
          <p:spPr>
            <a:xfrm>
              <a:off x="1124744" y="3484437"/>
              <a:ext cx="3633495" cy="40011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pt-B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Kendimi çok yalnız hissediyorum!</a:t>
              </a:r>
              <a:endPara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pic>
          <p:nvPicPr>
            <p:cNvPr id="2088" name="Resim 2087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777917" y="3410441"/>
              <a:ext cx="292058" cy="517360"/>
            </a:xfrm>
            <a:prstGeom prst="rect">
              <a:avLst/>
            </a:prstGeom>
          </p:spPr>
        </p:pic>
      </p:grpSp>
      <p:sp>
        <p:nvSpPr>
          <p:cNvPr id="89" name="Oval 5"/>
          <p:cNvSpPr>
            <a:spLocks noChangeArrowheads="1"/>
          </p:cNvSpPr>
          <p:nvPr/>
        </p:nvSpPr>
        <p:spPr bwMode="auto">
          <a:xfrm>
            <a:off x="7896226" y="1556479"/>
            <a:ext cx="3144837" cy="3144836"/>
          </a:xfrm>
          <a:prstGeom prst="ellipse">
            <a:avLst/>
          </a:prstGeom>
          <a:noFill/>
          <a:ln w="241300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90" name="Oval 6"/>
          <p:cNvSpPr>
            <a:spLocks noChangeArrowheads="1"/>
          </p:cNvSpPr>
          <p:nvPr/>
        </p:nvSpPr>
        <p:spPr bwMode="auto">
          <a:xfrm>
            <a:off x="8231974" y="1901853"/>
            <a:ext cx="2497991" cy="2499232"/>
          </a:xfrm>
          <a:prstGeom prst="ellipse">
            <a:avLst/>
          </a:prstGeom>
          <a:blipFill dpi="0" rotWithShape="1">
            <a:blip r:embed="rId5"/>
            <a:srcRect/>
            <a:stretch>
              <a:fillRect l="-14000" r="-15000"/>
            </a:stretch>
          </a:blipFill>
          <a:ln w="15875" cap="flat">
            <a:solidFill>
              <a:srgbClr val="11A74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53707660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250" fill="hold"/>
                                        <p:tgtEl>
                                          <p:spTgt spid="20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250" fill="hold"/>
                                        <p:tgtEl>
                                          <p:spTgt spid="20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250"/>
                            </p:stCondLst>
                            <p:childTnLst>
                              <p:par>
                                <p:cTn id="10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250" fill="hold"/>
                                        <p:tgtEl>
                                          <p:spTgt spid="20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250" fill="hold"/>
                                        <p:tgtEl>
                                          <p:spTgt spid="20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750"/>
                            </p:stCondLst>
                            <p:childTnLst>
                              <p:par>
                                <p:cTn id="1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25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000"/>
                            </p:stCondLst>
                            <p:childTnLst>
                              <p:par>
                                <p:cTn id="2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250"/>
                            </p:stCondLst>
                            <p:childTnLst>
                              <p:par>
                                <p:cTn id="2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25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1500"/>
                            </p:stCondLst>
                            <p:childTnLst>
                              <p:par>
                                <p:cTn id="3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250"/>
                                        <p:tgtEl>
                                          <p:spTgt spid="20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1750"/>
                            </p:stCondLst>
                            <p:childTnLst>
                              <p:par>
                                <p:cTn id="3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25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000"/>
                            </p:stCondLst>
                            <p:childTnLst>
                              <p:par>
                                <p:cTn id="3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25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81" grpId="0"/>
      <p:bldP spid="2085" grpId="0" animBg="1"/>
      <p:bldP spid="2086" grpId="0" animBg="1"/>
      <p:bldP spid="85" grpId="0"/>
      <p:bldP spid="89" grpId="0" animBg="1"/>
      <p:bldP spid="90" grpId="0" animBg="1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079" y="5567966"/>
                <a:ext cx="496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 smtClean="0">
                    <a:solidFill>
                      <a:srgbClr val="B2B2B2"/>
                    </a:solidFill>
                  </a:rPr>
                  <a:t>21</a:t>
                </a:r>
                <a:endParaRPr lang="tr-TR" sz="2400" b="1" dirty="0">
                  <a:solidFill>
                    <a:srgbClr val="B2B2B2"/>
                  </a:solidFill>
                </a:endParaRPr>
              </a:p>
            </p:txBody>
          </p:sp>
        </p:grpSp>
      </p:grpSp>
      <p:sp>
        <p:nvSpPr>
          <p:cNvPr id="2103" name="Metin kutusu 2102"/>
          <p:cNvSpPr txBox="1"/>
          <p:nvPr/>
        </p:nvSpPr>
        <p:spPr>
          <a:xfrm>
            <a:off x="432848" y="425916"/>
            <a:ext cx="3033203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dirty="0">
                <a:solidFill>
                  <a:srgbClr val="E61F4F"/>
                </a:solidFill>
              </a:rPr>
              <a:t>Adım Adım</a:t>
            </a:r>
          </a:p>
        </p:txBody>
      </p:sp>
      <p:sp>
        <p:nvSpPr>
          <p:cNvPr id="4" name="AutoShape 3"/>
          <p:cNvSpPr>
            <a:spLocks noChangeAspect="1" noChangeArrowheads="1" noTextEdit="1"/>
          </p:cNvSpPr>
          <p:nvPr/>
        </p:nvSpPr>
        <p:spPr bwMode="auto">
          <a:xfrm>
            <a:off x="960438" y="2438400"/>
            <a:ext cx="179387" cy="22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1" name="Metin kutusu 80"/>
          <p:cNvSpPr txBox="1"/>
          <p:nvPr/>
        </p:nvSpPr>
        <p:spPr>
          <a:xfrm>
            <a:off x="432847" y="1189397"/>
            <a:ext cx="5265865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b="1" dirty="0">
                <a:solidFill>
                  <a:srgbClr val="E61F4F"/>
                </a:solidFill>
              </a:rPr>
              <a:t>Teknoloji Bağımlılığı</a:t>
            </a:r>
          </a:p>
        </p:txBody>
      </p:sp>
      <p:sp>
        <p:nvSpPr>
          <p:cNvPr id="2085" name="Rectangle 5"/>
          <p:cNvSpPr>
            <a:spLocks noChangeArrowheads="1"/>
          </p:cNvSpPr>
          <p:nvPr/>
        </p:nvSpPr>
        <p:spPr bwMode="auto">
          <a:xfrm>
            <a:off x="-4763" y="511041"/>
            <a:ext cx="350838" cy="684213"/>
          </a:xfrm>
          <a:prstGeom prst="rect">
            <a:avLst/>
          </a:prstGeom>
          <a:solidFill>
            <a:srgbClr val="E61F4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2086" name="Rectangle 6"/>
          <p:cNvSpPr>
            <a:spLocks noChangeArrowheads="1"/>
          </p:cNvSpPr>
          <p:nvPr/>
        </p:nvSpPr>
        <p:spPr bwMode="auto">
          <a:xfrm>
            <a:off x="-4763" y="1211129"/>
            <a:ext cx="174625" cy="687388"/>
          </a:xfrm>
          <a:prstGeom prst="rect">
            <a:avLst/>
          </a:prstGeom>
          <a:solidFill>
            <a:srgbClr val="E61F4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5" name="Dikdörtgen 84"/>
          <p:cNvSpPr/>
          <p:nvPr/>
        </p:nvSpPr>
        <p:spPr>
          <a:xfrm>
            <a:off x="493348" y="2416282"/>
            <a:ext cx="2836546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tr-TR" sz="24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Uyku düzeni bozulur.</a:t>
            </a:r>
          </a:p>
        </p:txBody>
      </p:sp>
      <p:grpSp>
        <p:nvGrpSpPr>
          <p:cNvPr id="2091" name="Grup 2090"/>
          <p:cNvGrpSpPr/>
          <p:nvPr/>
        </p:nvGrpSpPr>
        <p:grpSpPr>
          <a:xfrm>
            <a:off x="777917" y="3410441"/>
            <a:ext cx="3740192" cy="781882"/>
            <a:chOff x="777917" y="3410441"/>
            <a:chExt cx="3740192" cy="781882"/>
          </a:xfrm>
        </p:grpSpPr>
        <p:sp>
          <p:nvSpPr>
            <p:cNvPr id="2" name="Dikdörtgen 1"/>
            <p:cNvSpPr/>
            <p:nvPr/>
          </p:nvSpPr>
          <p:spPr>
            <a:xfrm>
              <a:off x="1124744" y="3484437"/>
              <a:ext cx="3393365" cy="707886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pt-B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Daha yeni yatmıştık! Ne zaman</a:t>
              </a:r>
            </a:p>
            <a:p>
              <a:r>
                <a:rPr lang="pt-B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sabah oldu?</a:t>
              </a:r>
              <a:endPara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pic>
          <p:nvPicPr>
            <p:cNvPr id="2088" name="Resim 2087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777917" y="3410441"/>
              <a:ext cx="292058" cy="517360"/>
            </a:xfrm>
            <a:prstGeom prst="rect">
              <a:avLst/>
            </a:prstGeom>
          </p:spPr>
        </p:pic>
      </p:grpSp>
      <p:sp>
        <p:nvSpPr>
          <p:cNvPr id="89" name="Oval 5"/>
          <p:cNvSpPr>
            <a:spLocks noChangeArrowheads="1"/>
          </p:cNvSpPr>
          <p:nvPr/>
        </p:nvSpPr>
        <p:spPr bwMode="auto">
          <a:xfrm>
            <a:off x="7896226" y="1556479"/>
            <a:ext cx="3144837" cy="3144836"/>
          </a:xfrm>
          <a:prstGeom prst="ellipse">
            <a:avLst/>
          </a:prstGeom>
          <a:noFill/>
          <a:ln w="241300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90" name="Oval 6"/>
          <p:cNvSpPr>
            <a:spLocks noChangeArrowheads="1"/>
          </p:cNvSpPr>
          <p:nvPr/>
        </p:nvSpPr>
        <p:spPr bwMode="auto">
          <a:xfrm>
            <a:off x="8231974" y="1901853"/>
            <a:ext cx="2497991" cy="2499232"/>
          </a:xfrm>
          <a:prstGeom prst="ellipse">
            <a:avLst/>
          </a:prstGeom>
          <a:blipFill dpi="0" rotWithShape="1">
            <a:blip r:embed="rId5"/>
            <a:srcRect/>
            <a:stretch>
              <a:fillRect l="-43000" t="-18000" r="-40000" b="-18000"/>
            </a:stretch>
          </a:blipFill>
          <a:ln w="15875" cap="flat">
            <a:solidFill>
              <a:srgbClr val="11A74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297972016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250" fill="hold"/>
                                        <p:tgtEl>
                                          <p:spTgt spid="20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250" fill="hold"/>
                                        <p:tgtEl>
                                          <p:spTgt spid="20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250"/>
                            </p:stCondLst>
                            <p:childTnLst>
                              <p:par>
                                <p:cTn id="10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250" fill="hold"/>
                                        <p:tgtEl>
                                          <p:spTgt spid="20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250" fill="hold"/>
                                        <p:tgtEl>
                                          <p:spTgt spid="20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750"/>
                            </p:stCondLst>
                            <p:childTnLst>
                              <p:par>
                                <p:cTn id="1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25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000"/>
                            </p:stCondLst>
                            <p:childTnLst>
                              <p:par>
                                <p:cTn id="2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250"/>
                            </p:stCondLst>
                            <p:childTnLst>
                              <p:par>
                                <p:cTn id="2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25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1500"/>
                            </p:stCondLst>
                            <p:childTnLst>
                              <p:par>
                                <p:cTn id="3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250"/>
                                        <p:tgtEl>
                                          <p:spTgt spid="20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1750"/>
                            </p:stCondLst>
                            <p:childTnLst>
                              <p:par>
                                <p:cTn id="3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25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000"/>
                            </p:stCondLst>
                            <p:childTnLst>
                              <p:par>
                                <p:cTn id="3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25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81" grpId="0"/>
      <p:bldP spid="2085" grpId="0" animBg="1"/>
      <p:bldP spid="2086" grpId="0" animBg="1"/>
      <p:bldP spid="85" grpId="0"/>
      <p:bldP spid="89" grpId="0" animBg="1"/>
      <p:bldP spid="90" grpId="0" animBg="1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079" y="5567966"/>
                <a:ext cx="496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 smtClean="0">
                    <a:solidFill>
                      <a:srgbClr val="B2B2B2"/>
                    </a:solidFill>
                  </a:rPr>
                  <a:t>22</a:t>
                </a:r>
                <a:endParaRPr lang="tr-TR" sz="2400" b="1" dirty="0">
                  <a:solidFill>
                    <a:srgbClr val="B2B2B2"/>
                  </a:solidFill>
                </a:endParaRPr>
              </a:p>
            </p:txBody>
          </p:sp>
        </p:grpSp>
      </p:grpSp>
      <p:sp>
        <p:nvSpPr>
          <p:cNvPr id="2103" name="Metin kutusu 2102"/>
          <p:cNvSpPr txBox="1"/>
          <p:nvPr/>
        </p:nvSpPr>
        <p:spPr>
          <a:xfrm>
            <a:off x="432848" y="425916"/>
            <a:ext cx="3033203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dirty="0">
                <a:solidFill>
                  <a:srgbClr val="E61F4F"/>
                </a:solidFill>
              </a:rPr>
              <a:t>Adım Adım</a:t>
            </a:r>
          </a:p>
        </p:txBody>
      </p:sp>
      <p:sp>
        <p:nvSpPr>
          <p:cNvPr id="4" name="AutoShape 3"/>
          <p:cNvSpPr>
            <a:spLocks noChangeAspect="1" noChangeArrowheads="1" noTextEdit="1"/>
          </p:cNvSpPr>
          <p:nvPr/>
        </p:nvSpPr>
        <p:spPr bwMode="auto">
          <a:xfrm>
            <a:off x="960438" y="2438400"/>
            <a:ext cx="179387" cy="22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1" name="Metin kutusu 80"/>
          <p:cNvSpPr txBox="1"/>
          <p:nvPr/>
        </p:nvSpPr>
        <p:spPr>
          <a:xfrm>
            <a:off x="432847" y="1189397"/>
            <a:ext cx="5265865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b="1" dirty="0">
                <a:solidFill>
                  <a:srgbClr val="E61F4F"/>
                </a:solidFill>
              </a:rPr>
              <a:t>Teknoloji Bağımlılığı</a:t>
            </a:r>
          </a:p>
        </p:txBody>
      </p:sp>
      <p:sp>
        <p:nvSpPr>
          <p:cNvPr id="2085" name="Rectangle 5"/>
          <p:cNvSpPr>
            <a:spLocks noChangeArrowheads="1"/>
          </p:cNvSpPr>
          <p:nvPr/>
        </p:nvSpPr>
        <p:spPr bwMode="auto">
          <a:xfrm>
            <a:off x="-4763" y="511041"/>
            <a:ext cx="350838" cy="684213"/>
          </a:xfrm>
          <a:prstGeom prst="rect">
            <a:avLst/>
          </a:prstGeom>
          <a:solidFill>
            <a:srgbClr val="E61F4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2086" name="Rectangle 6"/>
          <p:cNvSpPr>
            <a:spLocks noChangeArrowheads="1"/>
          </p:cNvSpPr>
          <p:nvPr/>
        </p:nvSpPr>
        <p:spPr bwMode="auto">
          <a:xfrm>
            <a:off x="-4763" y="1211129"/>
            <a:ext cx="174625" cy="687388"/>
          </a:xfrm>
          <a:prstGeom prst="rect">
            <a:avLst/>
          </a:prstGeom>
          <a:solidFill>
            <a:srgbClr val="E61F4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5" name="Dikdörtgen 84"/>
          <p:cNvSpPr/>
          <p:nvPr/>
        </p:nvSpPr>
        <p:spPr>
          <a:xfrm>
            <a:off x="493348" y="2416282"/>
            <a:ext cx="5540299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tr-TR" sz="24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Ailesinden uzaklaşır, yeme düzeni bozulur.</a:t>
            </a:r>
          </a:p>
        </p:txBody>
      </p:sp>
      <p:grpSp>
        <p:nvGrpSpPr>
          <p:cNvPr id="2091" name="Grup 2090"/>
          <p:cNvGrpSpPr/>
          <p:nvPr/>
        </p:nvGrpSpPr>
        <p:grpSpPr>
          <a:xfrm>
            <a:off x="777917" y="3410441"/>
            <a:ext cx="3864265" cy="781882"/>
            <a:chOff x="777917" y="3410441"/>
            <a:chExt cx="3864265" cy="781882"/>
          </a:xfrm>
        </p:grpSpPr>
        <p:sp>
          <p:nvSpPr>
            <p:cNvPr id="2" name="Dikdörtgen 1"/>
            <p:cNvSpPr/>
            <p:nvPr/>
          </p:nvSpPr>
          <p:spPr>
            <a:xfrm>
              <a:off x="1124744" y="3484437"/>
              <a:ext cx="3517438" cy="707886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pt-B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Anne, yemeğimi odamda yesem</a:t>
              </a:r>
            </a:p>
            <a:p>
              <a:r>
                <a:rPr lang="pt-B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olur mu?</a:t>
              </a:r>
              <a:endPara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pic>
          <p:nvPicPr>
            <p:cNvPr id="2088" name="Resim 2087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777917" y="3410441"/>
              <a:ext cx="292058" cy="517360"/>
            </a:xfrm>
            <a:prstGeom prst="rect">
              <a:avLst/>
            </a:prstGeom>
          </p:spPr>
        </p:pic>
      </p:grpSp>
      <p:sp>
        <p:nvSpPr>
          <p:cNvPr id="89" name="Oval 5"/>
          <p:cNvSpPr>
            <a:spLocks noChangeArrowheads="1"/>
          </p:cNvSpPr>
          <p:nvPr/>
        </p:nvSpPr>
        <p:spPr bwMode="auto">
          <a:xfrm>
            <a:off x="7896226" y="1556479"/>
            <a:ext cx="3144837" cy="3144836"/>
          </a:xfrm>
          <a:prstGeom prst="ellipse">
            <a:avLst/>
          </a:prstGeom>
          <a:noFill/>
          <a:ln w="241300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90" name="Oval 6"/>
          <p:cNvSpPr>
            <a:spLocks noChangeArrowheads="1"/>
          </p:cNvSpPr>
          <p:nvPr/>
        </p:nvSpPr>
        <p:spPr bwMode="auto">
          <a:xfrm>
            <a:off x="8231974" y="1901853"/>
            <a:ext cx="2497991" cy="2499232"/>
          </a:xfrm>
          <a:prstGeom prst="ellipse">
            <a:avLst/>
          </a:prstGeom>
          <a:blipFill dpi="0" rotWithShape="1">
            <a:blip r:embed="rId5"/>
            <a:srcRect/>
            <a:stretch>
              <a:fillRect l="-1000" t="-12000" r="-92000" b="-25000"/>
            </a:stretch>
          </a:blipFill>
          <a:ln w="15875" cap="flat">
            <a:solidFill>
              <a:srgbClr val="11A74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88834826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250" fill="hold"/>
                                        <p:tgtEl>
                                          <p:spTgt spid="20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250" fill="hold"/>
                                        <p:tgtEl>
                                          <p:spTgt spid="20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250"/>
                            </p:stCondLst>
                            <p:childTnLst>
                              <p:par>
                                <p:cTn id="10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250" fill="hold"/>
                                        <p:tgtEl>
                                          <p:spTgt spid="20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250" fill="hold"/>
                                        <p:tgtEl>
                                          <p:spTgt spid="20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750"/>
                            </p:stCondLst>
                            <p:childTnLst>
                              <p:par>
                                <p:cTn id="1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25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000"/>
                            </p:stCondLst>
                            <p:childTnLst>
                              <p:par>
                                <p:cTn id="2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250"/>
                            </p:stCondLst>
                            <p:childTnLst>
                              <p:par>
                                <p:cTn id="2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25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1500"/>
                            </p:stCondLst>
                            <p:childTnLst>
                              <p:par>
                                <p:cTn id="3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250"/>
                                        <p:tgtEl>
                                          <p:spTgt spid="20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1750"/>
                            </p:stCondLst>
                            <p:childTnLst>
                              <p:par>
                                <p:cTn id="3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25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000"/>
                            </p:stCondLst>
                            <p:childTnLst>
                              <p:par>
                                <p:cTn id="3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25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81" grpId="0"/>
      <p:bldP spid="2085" grpId="0" animBg="1"/>
      <p:bldP spid="2086" grpId="0" animBg="1"/>
      <p:bldP spid="85" grpId="0"/>
      <p:bldP spid="89" grpId="0" animBg="1"/>
      <p:bldP spid="90" grpId="0" animBg="1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079" y="5567966"/>
                <a:ext cx="496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 smtClean="0">
                    <a:solidFill>
                      <a:srgbClr val="B2B2B2"/>
                    </a:solidFill>
                  </a:rPr>
                  <a:t>23</a:t>
                </a:r>
                <a:endParaRPr lang="tr-TR" sz="2400" b="1" dirty="0">
                  <a:solidFill>
                    <a:srgbClr val="B2B2B2"/>
                  </a:solidFill>
                </a:endParaRPr>
              </a:p>
            </p:txBody>
          </p:sp>
        </p:grpSp>
      </p:grpSp>
      <p:grpSp>
        <p:nvGrpSpPr>
          <p:cNvPr id="2096" name="Grup 2095"/>
          <p:cNvGrpSpPr/>
          <p:nvPr/>
        </p:nvGrpSpPr>
        <p:grpSpPr>
          <a:xfrm>
            <a:off x="-6350" y="0"/>
            <a:ext cx="12201525" cy="339725"/>
            <a:chOff x="-6350" y="0"/>
            <a:chExt cx="12201525" cy="339725"/>
          </a:xfrm>
        </p:grpSpPr>
        <p:sp>
          <p:nvSpPr>
            <p:cNvPr id="2094" name="Freeform 70"/>
            <p:cNvSpPr>
              <a:spLocks/>
            </p:cNvSpPr>
            <p:nvPr/>
          </p:nvSpPr>
          <p:spPr bwMode="auto">
            <a:xfrm>
              <a:off x="1812925" y="0"/>
              <a:ext cx="10382250" cy="339725"/>
            </a:xfrm>
            <a:custGeom>
              <a:avLst/>
              <a:gdLst>
                <a:gd name="T0" fmla="*/ 207 w 6540"/>
                <a:gd name="T1" fmla="*/ 214 h 214"/>
                <a:gd name="T2" fmla="*/ 6540 w 6540"/>
                <a:gd name="T3" fmla="*/ 214 h 214"/>
                <a:gd name="T4" fmla="*/ 6540 w 6540"/>
                <a:gd name="T5" fmla="*/ 0 h 214"/>
                <a:gd name="T6" fmla="*/ 0 w 6540"/>
                <a:gd name="T7" fmla="*/ 0 h 214"/>
                <a:gd name="T8" fmla="*/ 207 w 6540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40" h="214">
                  <a:moveTo>
                    <a:pt x="207" y="214"/>
                  </a:moveTo>
                  <a:lnTo>
                    <a:pt x="6540" y="214"/>
                  </a:lnTo>
                  <a:lnTo>
                    <a:pt x="6540" y="0"/>
                  </a:lnTo>
                  <a:lnTo>
                    <a:pt x="0" y="0"/>
                  </a:lnTo>
                  <a:lnTo>
                    <a:pt x="207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5" name="Freeform 71"/>
            <p:cNvSpPr>
              <a:spLocks/>
            </p:cNvSpPr>
            <p:nvPr/>
          </p:nvSpPr>
          <p:spPr bwMode="auto">
            <a:xfrm>
              <a:off x="-6350" y="0"/>
              <a:ext cx="2105025" cy="339725"/>
            </a:xfrm>
            <a:custGeom>
              <a:avLst/>
              <a:gdLst>
                <a:gd name="T0" fmla="*/ 0 w 1326"/>
                <a:gd name="T1" fmla="*/ 214 h 214"/>
                <a:gd name="T2" fmla="*/ 1326 w 1326"/>
                <a:gd name="T3" fmla="*/ 214 h 214"/>
                <a:gd name="T4" fmla="*/ 1118 w 1326"/>
                <a:gd name="T5" fmla="*/ 0 h 214"/>
                <a:gd name="T6" fmla="*/ 0 w 1326"/>
                <a:gd name="T7" fmla="*/ 0 h 214"/>
                <a:gd name="T8" fmla="*/ 0 w 1326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6" h="214">
                  <a:moveTo>
                    <a:pt x="0" y="214"/>
                  </a:moveTo>
                  <a:lnTo>
                    <a:pt x="1326" y="214"/>
                  </a:lnTo>
                  <a:lnTo>
                    <a:pt x="1118" y="0"/>
                  </a:lnTo>
                  <a:lnTo>
                    <a:pt x="0" y="0"/>
                  </a:lnTo>
                  <a:lnTo>
                    <a:pt x="0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2103" name="Metin kutusu 2102"/>
          <p:cNvSpPr txBox="1"/>
          <p:nvPr/>
        </p:nvSpPr>
        <p:spPr>
          <a:xfrm>
            <a:off x="3051912" y="568325"/>
            <a:ext cx="6088205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tr-TR" sz="4800" b="1" dirty="0">
                <a:solidFill>
                  <a:srgbClr val="E61F4F"/>
                </a:solidFill>
              </a:rPr>
              <a:t>Teknolojik Bağımlılıklar</a:t>
            </a:r>
          </a:p>
        </p:txBody>
      </p:sp>
      <p:sp>
        <p:nvSpPr>
          <p:cNvPr id="75" name="Line 64"/>
          <p:cNvSpPr>
            <a:spLocks noChangeShapeType="1"/>
          </p:cNvSpPr>
          <p:nvPr/>
        </p:nvSpPr>
        <p:spPr bwMode="auto">
          <a:xfrm>
            <a:off x="647232" y="1600813"/>
            <a:ext cx="10897536" cy="0"/>
          </a:xfrm>
          <a:prstGeom prst="line">
            <a:avLst/>
          </a:prstGeom>
          <a:noFill/>
          <a:ln w="14288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pic>
        <p:nvPicPr>
          <p:cNvPr id="4" name="Resim 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073990" y="2165902"/>
            <a:ext cx="8044020" cy="1800000"/>
          </a:xfrm>
          <a:prstGeom prst="rect">
            <a:avLst/>
          </a:prstGeom>
        </p:spPr>
      </p:pic>
      <p:sp>
        <p:nvSpPr>
          <p:cNvPr id="2092" name="Freeform 5"/>
          <p:cNvSpPr>
            <a:spLocks/>
          </p:cNvSpPr>
          <p:nvPr/>
        </p:nvSpPr>
        <p:spPr bwMode="auto">
          <a:xfrm>
            <a:off x="588963" y="2997200"/>
            <a:ext cx="11017250" cy="130175"/>
          </a:xfrm>
          <a:custGeom>
            <a:avLst/>
            <a:gdLst>
              <a:gd name="T0" fmla="*/ 2919 w 2935"/>
              <a:gd name="T1" fmla="*/ 32 h 32"/>
              <a:gd name="T2" fmla="*/ 16 w 2935"/>
              <a:gd name="T3" fmla="*/ 32 h 32"/>
              <a:gd name="T4" fmla="*/ 0 w 2935"/>
              <a:gd name="T5" fmla="*/ 16 h 32"/>
              <a:gd name="T6" fmla="*/ 16 w 2935"/>
              <a:gd name="T7" fmla="*/ 0 h 32"/>
              <a:gd name="T8" fmla="*/ 2919 w 2935"/>
              <a:gd name="T9" fmla="*/ 0 h 32"/>
              <a:gd name="T10" fmla="*/ 2935 w 2935"/>
              <a:gd name="T11" fmla="*/ 16 h 32"/>
              <a:gd name="T12" fmla="*/ 2919 w 2935"/>
              <a:gd name="T13" fmla="*/ 32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935" h="32">
                <a:moveTo>
                  <a:pt x="2919" y="32"/>
                </a:moveTo>
                <a:cubicBezTo>
                  <a:pt x="16" y="32"/>
                  <a:pt x="16" y="32"/>
                  <a:pt x="16" y="32"/>
                </a:cubicBezTo>
                <a:cubicBezTo>
                  <a:pt x="7" y="32"/>
                  <a:pt x="0" y="25"/>
                  <a:pt x="0" y="16"/>
                </a:cubicBezTo>
                <a:cubicBezTo>
                  <a:pt x="0" y="7"/>
                  <a:pt x="7" y="0"/>
                  <a:pt x="16" y="0"/>
                </a:cubicBezTo>
                <a:cubicBezTo>
                  <a:pt x="2919" y="0"/>
                  <a:pt x="2919" y="0"/>
                  <a:pt x="2919" y="0"/>
                </a:cubicBezTo>
                <a:cubicBezTo>
                  <a:pt x="2927" y="0"/>
                  <a:pt x="2935" y="7"/>
                  <a:pt x="2935" y="16"/>
                </a:cubicBezTo>
                <a:cubicBezTo>
                  <a:pt x="2935" y="25"/>
                  <a:pt x="2927" y="32"/>
                  <a:pt x="2919" y="32"/>
                </a:cubicBezTo>
                <a:close/>
              </a:path>
            </a:pathLst>
          </a:custGeom>
          <a:solidFill>
            <a:srgbClr val="DADADA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pic>
        <p:nvPicPr>
          <p:cNvPr id="2093" name="Resim 2092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2168944" y="2255902"/>
            <a:ext cx="1620000" cy="1620000"/>
          </a:xfrm>
          <a:prstGeom prst="rect">
            <a:avLst/>
          </a:prstGeom>
        </p:spPr>
      </p:pic>
      <p:pic>
        <p:nvPicPr>
          <p:cNvPr id="2097" name="Resim 2096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238634" y="2260222"/>
            <a:ext cx="1628901" cy="1620000"/>
          </a:xfrm>
          <a:prstGeom prst="rect">
            <a:avLst/>
          </a:prstGeom>
        </p:spPr>
      </p:pic>
      <p:pic>
        <p:nvPicPr>
          <p:cNvPr id="2102" name="Resim 2101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6317225" y="2263807"/>
            <a:ext cx="1628901" cy="1620000"/>
          </a:xfrm>
          <a:prstGeom prst="rect">
            <a:avLst/>
          </a:prstGeom>
        </p:spPr>
      </p:pic>
      <p:pic>
        <p:nvPicPr>
          <p:cNvPr id="2104" name="Resim 2103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8405441" y="2263807"/>
            <a:ext cx="1628901" cy="1620000"/>
          </a:xfrm>
          <a:prstGeom prst="rect">
            <a:avLst/>
          </a:prstGeom>
        </p:spPr>
      </p:pic>
      <p:sp>
        <p:nvSpPr>
          <p:cNvPr id="97" name="Metin kutusu 96"/>
          <p:cNvSpPr txBox="1"/>
          <p:nvPr/>
        </p:nvSpPr>
        <p:spPr>
          <a:xfrm>
            <a:off x="2320943" y="4079258"/>
            <a:ext cx="131600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tr-TR" sz="1400" b="1" dirty="0">
                <a:solidFill>
                  <a:srgbClr val="E61F4F"/>
                </a:solidFill>
              </a:rPr>
              <a:t>İNTERNET VE</a:t>
            </a:r>
          </a:p>
          <a:p>
            <a:pPr algn="ctr"/>
            <a:r>
              <a:rPr lang="tr-TR" sz="1400" b="1" dirty="0">
                <a:solidFill>
                  <a:srgbClr val="E61F4F"/>
                </a:solidFill>
              </a:rPr>
              <a:t>SOSYAL MEDYA</a:t>
            </a:r>
          </a:p>
        </p:txBody>
      </p:sp>
      <p:sp>
        <p:nvSpPr>
          <p:cNvPr id="98" name="Metin kutusu 97"/>
          <p:cNvSpPr txBox="1"/>
          <p:nvPr/>
        </p:nvSpPr>
        <p:spPr>
          <a:xfrm>
            <a:off x="4575872" y="4078555"/>
            <a:ext cx="95442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tr-TR" sz="1400" b="1" dirty="0">
                <a:solidFill>
                  <a:srgbClr val="231F20"/>
                </a:solidFill>
              </a:rPr>
              <a:t>TELEFON</a:t>
            </a:r>
          </a:p>
          <a:p>
            <a:pPr algn="ctr"/>
            <a:r>
              <a:rPr lang="tr-TR" sz="1400" b="1" dirty="0">
                <a:solidFill>
                  <a:srgbClr val="231F20"/>
                </a:solidFill>
              </a:rPr>
              <a:t>VE TABLET</a:t>
            </a:r>
          </a:p>
        </p:txBody>
      </p:sp>
      <p:sp>
        <p:nvSpPr>
          <p:cNvPr id="99" name="Metin kutusu 98"/>
          <p:cNvSpPr txBox="1"/>
          <p:nvPr/>
        </p:nvSpPr>
        <p:spPr>
          <a:xfrm>
            <a:off x="6622997" y="4078839"/>
            <a:ext cx="1130567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tr-TR" sz="1400" b="1" dirty="0">
                <a:solidFill>
                  <a:srgbClr val="FAB529"/>
                </a:solidFill>
              </a:rPr>
              <a:t>OYUN</a:t>
            </a:r>
          </a:p>
          <a:p>
            <a:pPr algn="ctr"/>
            <a:r>
              <a:rPr lang="tr-TR" sz="1400" b="1" dirty="0">
                <a:solidFill>
                  <a:srgbClr val="FAB529"/>
                </a:solidFill>
              </a:rPr>
              <a:t>KONSOLLARI</a:t>
            </a:r>
          </a:p>
        </p:txBody>
      </p:sp>
      <p:sp>
        <p:nvSpPr>
          <p:cNvPr id="100" name="Metin kutusu 99"/>
          <p:cNvSpPr txBox="1"/>
          <p:nvPr/>
        </p:nvSpPr>
        <p:spPr>
          <a:xfrm>
            <a:off x="8604419" y="4078136"/>
            <a:ext cx="131600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tr-TR" sz="1400" b="1" dirty="0">
                <a:solidFill>
                  <a:srgbClr val="11A74F"/>
                </a:solidFill>
              </a:rPr>
              <a:t>BİLGİSAYAR</a:t>
            </a:r>
          </a:p>
          <a:p>
            <a:pPr algn="ctr"/>
            <a:r>
              <a:rPr lang="tr-TR" sz="1400" b="1" dirty="0">
                <a:solidFill>
                  <a:srgbClr val="11A74F"/>
                </a:solidFill>
              </a:rPr>
              <a:t>VE TELEVİZYON</a:t>
            </a:r>
          </a:p>
        </p:txBody>
      </p:sp>
    </p:spTree>
    <p:extLst>
      <p:ext uri="{BB962C8B-B14F-4D97-AF65-F5344CB8AC3E}">
        <p14:creationId xmlns:p14="http://schemas.microsoft.com/office/powerpoint/2010/main" val="345988766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0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25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750"/>
                            </p:stCondLst>
                            <p:childTnLst>
                              <p:par>
                                <p:cTn id="2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750"/>
                                        <p:tgtEl>
                                          <p:spTgt spid="20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5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" dur="250" fill="hold"/>
                                        <p:tgtEl>
                                          <p:spTgt spid="209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250" fill="hold"/>
                                        <p:tgtEl>
                                          <p:spTgt spid="209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1" dur="250"/>
                                        <p:tgtEl>
                                          <p:spTgt spid="20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1750"/>
                            </p:stCondLst>
                            <p:childTnLst>
                              <p:par>
                                <p:cTn id="33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250" fill="hold"/>
                                        <p:tgtEl>
                                          <p:spTgt spid="209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250" fill="hold"/>
                                        <p:tgtEl>
                                          <p:spTgt spid="209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250"/>
                                        <p:tgtEl>
                                          <p:spTgt spid="20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000"/>
                            </p:stCondLst>
                            <p:childTnLst>
                              <p:par>
                                <p:cTn id="39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" dur="250" fill="hold"/>
                                        <p:tgtEl>
                                          <p:spTgt spid="210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250" fill="hold"/>
                                        <p:tgtEl>
                                          <p:spTgt spid="210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3" dur="250"/>
                                        <p:tgtEl>
                                          <p:spTgt spid="2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2250"/>
                            </p:stCondLst>
                            <p:childTnLst>
                              <p:par>
                                <p:cTn id="45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250" fill="hold"/>
                                        <p:tgtEl>
                                          <p:spTgt spid="210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250" fill="hold"/>
                                        <p:tgtEl>
                                          <p:spTgt spid="210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9" dur="250"/>
                                        <p:tgtEl>
                                          <p:spTgt spid="2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2500"/>
                            </p:stCondLst>
                            <p:childTnLst>
                              <p:par>
                                <p:cTn id="5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25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2750"/>
                            </p:stCondLst>
                            <p:childTnLst>
                              <p:par>
                                <p:cTn id="5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25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3000"/>
                            </p:stCondLst>
                            <p:childTnLst>
                              <p:par>
                                <p:cTn id="5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25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3250"/>
                            </p:stCondLst>
                            <p:childTnLst>
                              <p:par>
                                <p:cTn id="6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5" dur="25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75" grpId="0" animBg="1"/>
      <p:bldP spid="2092" grpId="0" animBg="1"/>
      <p:bldP spid="97" grpId="0"/>
      <p:bldP spid="98" grpId="0"/>
      <p:bldP spid="99" grpId="0"/>
      <p:bldP spid="100" grpId="0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079" y="5567966"/>
                <a:ext cx="496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 smtClean="0">
                    <a:solidFill>
                      <a:srgbClr val="B2B2B2"/>
                    </a:solidFill>
                  </a:rPr>
                  <a:t>24</a:t>
                </a:r>
                <a:endParaRPr lang="tr-TR" sz="2400" b="1" dirty="0">
                  <a:solidFill>
                    <a:srgbClr val="B2B2B2"/>
                  </a:solidFill>
                </a:endParaRPr>
              </a:p>
            </p:txBody>
          </p:sp>
        </p:grpSp>
      </p:grpSp>
      <p:grpSp>
        <p:nvGrpSpPr>
          <p:cNvPr id="2096" name="Grup 2095"/>
          <p:cNvGrpSpPr/>
          <p:nvPr/>
        </p:nvGrpSpPr>
        <p:grpSpPr>
          <a:xfrm>
            <a:off x="-6350" y="0"/>
            <a:ext cx="12201525" cy="339725"/>
            <a:chOff x="-6350" y="0"/>
            <a:chExt cx="12201525" cy="339725"/>
          </a:xfrm>
        </p:grpSpPr>
        <p:sp>
          <p:nvSpPr>
            <p:cNvPr id="2094" name="Freeform 70"/>
            <p:cNvSpPr>
              <a:spLocks/>
            </p:cNvSpPr>
            <p:nvPr/>
          </p:nvSpPr>
          <p:spPr bwMode="auto">
            <a:xfrm>
              <a:off x="1812925" y="0"/>
              <a:ext cx="10382250" cy="339725"/>
            </a:xfrm>
            <a:custGeom>
              <a:avLst/>
              <a:gdLst>
                <a:gd name="T0" fmla="*/ 207 w 6540"/>
                <a:gd name="T1" fmla="*/ 214 h 214"/>
                <a:gd name="T2" fmla="*/ 6540 w 6540"/>
                <a:gd name="T3" fmla="*/ 214 h 214"/>
                <a:gd name="T4" fmla="*/ 6540 w 6540"/>
                <a:gd name="T5" fmla="*/ 0 h 214"/>
                <a:gd name="T6" fmla="*/ 0 w 6540"/>
                <a:gd name="T7" fmla="*/ 0 h 214"/>
                <a:gd name="T8" fmla="*/ 207 w 6540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40" h="214">
                  <a:moveTo>
                    <a:pt x="207" y="214"/>
                  </a:moveTo>
                  <a:lnTo>
                    <a:pt x="6540" y="214"/>
                  </a:lnTo>
                  <a:lnTo>
                    <a:pt x="6540" y="0"/>
                  </a:lnTo>
                  <a:lnTo>
                    <a:pt x="0" y="0"/>
                  </a:lnTo>
                  <a:lnTo>
                    <a:pt x="207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5" name="Freeform 71"/>
            <p:cNvSpPr>
              <a:spLocks/>
            </p:cNvSpPr>
            <p:nvPr/>
          </p:nvSpPr>
          <p:spPr bwMode="auto">
            <a:xfrm>
              <a:off x="-6350" y="0"/>
              <a:ext cx="2105025" cy="339725"/>
            </a:xfrm>
            <a:custGeom>
              <a:avLst/>
              <a:gdLst>
                <a:gd name="T0" fmla="*/ 0 w 1326"/>
                <a:gd name="T1" fmla="*/ 214 h 214"/>
                <a:gd name="T2" fmla="*/ 1326 w 1326"/>
                <a:gd name="T3" fmla="*/ 214 h 214"/>
                <a:gd name="T4" fmla="*/ 1118 w 1326"/>
                <a:gd name="T5" fmla="*/ 0 h 214"/>
                <a:gd name="T6" fmla="*/ 0 w 1326"/>
                <a:gd name="T7" fmla="*/ 0 h 214"/>
                <a:gd name="T8" fmla="*/ 0 w 1326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6" h="214">
                  <a:moveTo>
                    <a:pt x="0" y="214"/>
                  </a:moveTo>
                  <a:lnTo>
                    <a:pt x="1326" y="214"/>
                  </a:lnTo>
                  <a:lnTo>
                    <a:pt x="1118" y="0"/>
                  </a:lnTo>
                  <a:lnTo>
                    <a:pt x="0" y="0"/>
                  </a:lnTo>
                  <a:lnTo>
                    <a:pt x="0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2103" name="Metin kutusu 2102"/>
          <p:cNvSpPr txBox="1"/>
          <p:nvPr/>
        </p:nvSpPr>
        <p:spPr>
          <a:xfrm>
            <a:off x="652463" y="568325"/>
            <a:ext cx="5326715" cy="156966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b="1" dirty="0">
                <a:solidFill>
                  <a:srgbClr val="FAB529"/>
                </a:solidFill>
              </a:rPr>
              <a:t>Sosyal Medya</a:t>
            </a:r>
          </a:p>
          <a:p>
            <a:r>
              <a:rPr lang="tr-TR" sz="4800" b="1" dirty="0">
                <a:solidFill>
                  <a:srgbClr val="FAB529"/>
                </a:solidFill>
              </a:rPr>
              <a:t>Bağımlılık Yapar mı?</a:t>
            </a:r>
          </a:p>
        </p:txBody>
      </p:sp>
      <p:sp>
        <p:nvSpPr>
          <p:cNvPr id="79" name="Oval 5"/>
          <p:cNvSpPr>
            <a:spLocks noChangeArrowheads="1"/>
          </p:cNvSpPr>
          <p:nvPr/>
        </p:nvSpPr>
        <p:spPr bwMode="auto">
          <a:xfrm>
            <a:off x="8603219" y="746412"/>
            <a:ext cx="3144837" cy="3144836"/>
          </a:xfrm>
          <a:prstGeom prst="ellipse">
            <a:avLst/>
          </a:prstGeom>
          <a:noFill/>
          <a:ln w="241300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2111" name="Metin kutusu 2110"/>
          <p:cNvSpPr txBox="1"/>
          <p:nvPr/>
        </p:nvSpPr>
        <p:spPr>
          <a:xfrm>
            <a:off x="1061069" y="2306034"/>
            <a:ext cx="7411773" cy="224676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Gerçek hayatınızın önüne geçiyorsa,</a:t>
            </a:r>
          </a:p>
          <a:p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Canınız sıkılınca aklınıza gelen ilk seçenekse,</a:t>
            </a:r>
          </a:p>
          <a:p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Sürekli bir şeyler paylaşma ihtiyacı duyuyorsanız,</a:t>
            </a:r>
          </a:p>
          <a:p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Aşırı zaman alıyor, ulaşılamadığında huzursuzluk oluşturuyorsa,</a:t>
            </a:r>
          </a:p>
          <a:p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Günlük hayatınızın ve sorumluluklarınızın aksamasına sebep oluyorsa,</a:t>
            </a:r>
          </a:p>
          <a:p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Gerçek arkadaşlıkların yerini sanal arkadaşlıklar ve takipçiler alıyorsa,</a:t>
            </a:r>
          </a:p>
          <a:p>
            <a:r>
              <a:rPr lang="tr-TR" sz="2000" dirty="0">
                <a:solidFill>
                  <a:srgbClr val="E61F4F"/>
                </a:solidFill>
              </a:rPr>
              <a:t>... sosyal medya bağımlısı olabilirsiniz.</a:t>
            </a:r>
          </a:p>
        </p:txBody>
      </p:sp>
      <p:sp>
        <p:nvSpPr>
          <p:cNvPr id="4" name="AutoShape 3"/>
          <p:cNvSpPr>
            <a:spLocks noChangeAspect="1" noChangeArrowheads="1" noTextEdit="1"/>
          </p:cNvSpPr>
          <p:nvPr/>
        </p:nvSpPr>
        <p:spPr bwMode="auto">
          <a:xfrm>
            <a:off x="960438" y="2438400"/>
            <a:ext cx="179387" cy="22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grpSp>
        <p:nvGrpSpPr>
          <p:cNvPr id="2099" name="Grup 2098"/>
          <p:cNvGrpSpPr/>
          <p:nvPr/>
        </p:nvGrpSpPr>
        <p:grpSpPr>
          <a:xfrm>
            <a:off x="833438" y="2416175"/>
            <a:ext cx="177800" cy="1690754"/>
            <a:chOff x="833438" y="2416175"/>
            <a:chExt cx="177800" cy="1690754"/>
          </a:xfrm>
        </p:grpSpPr>
        <p:sp>
          <p:nvSpPr>
            <p:cNvPr id="2085" name="Oval 5"/>
            <p:cNvSpPr>
              <a:spLocks noChangeArrowheads="1"/>
            </p:cNvSpPr>
            <p:nvPr/>
          </p:nvSpPr>
          <p:spPr bwMode="auto">
            <a:xfrm>
              <a:off x="833438" y="2416175"/>
              <a:ext cx="177800" cy="171450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86" name="Oval 6"/>
            <p:cNvSpPr>
              <a:spLocks noChangeArrowheads="1"/>
            </p:cNvSpPr>
            <p:nvPr/>
          </p:nvSpPr>
          <p:spPr bwMode="auto">
            <a:xfrm>
              <a:off x="833438" y="2725138"/>
              <a:ext cx="177800" cy="173038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88" name="Oval 7"/>
            <p:cNvSpPr>
              <a:spLocks noChangeArrowheads="1"/>
            </p:cNvSpPr>
            <p:nvPr/>
          </p:nvSpPr>
          <p:spPr bwMode="auto">
            <a:xfrm>
              <a:off x="833438" y="3027648"/>
              <a:ext cx="177800" cy="171450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1" name="Oval 8"/>
            <p:cNvSpPr>
              <a:spLocks noChangeArrowheads="1"/>
            </p:cNvSpPr>
            <p:nvPr/>
          </p:nvSpPr>
          <p:spPr bwMode="auto">
            <a:xfrm>
              <a:off x="833438" y="3330260"/>
              <a:ext cx="177800" cy="171450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2" name="Oval 9"/>
            <p:cNvSpPr>
              <a:spLocks noChangeArrowheads="1"/>
            </p:cNvSpPr>
            <p:nvPr/>
          </p:nvSpPr>
          <p:spPr bwMode="auto">
            <a:xfrm>
              <a:off x="833438" y="3626417"/>
              <a:ext cx="177800" cy="171450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3" name="Oval 10"/>
            <p:cNvSpPr>
              <a:spLocks noChangeArrowheads="1"/>
            </p:cNvSpPr>
            <p:nvPr/>
          </p:nvSpPr>
          <p:spPr bwMode="auto">
            <a:xfrm>
              <a:off x="833438" y="3935479"/>
              <a:ext cx="177800" cy="171450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92" name="Oval 6"/>
          <p:cNvSpPr>
            <a:spLocks noChangeArrowheads="1"/>
          </p:cNvSpPr>
          <p:nvPr/>
        </p:nvSpPr>
        <p:spPr bwMode="auto">
          <a:xfrm>
            <a:off x="8938967" y="1091786"/>
            <a:ext cx="2497991" cy="2499232"/>
          </a:xfrm>
          <a:prstGeom prst="ellipse">
            <a:avLst/>
          </a:prstGeom>
          <a:blipFill dpi="0" rotWithShape="1">
            <a:blip r:embed="rId4"/>
            <a:srcRect/>
            <a:stretch>
              <a:fillRect l="-28000" t="-7000" r="-69000" b="-1000"/>
            </a:stretch>
          </a:blipFill>
          <a:ln w="15875" cap="flat">
            <a:solidFill>
              <a:srgbClr val="11A74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58863077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0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750"/>
                            </p:stCondLst>
                            <p:childTnLst>
                              <p:par>
                                <p:cTn id="1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5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250"/>
                            </p:stCondLst>
                            <p:childTnLst>
                              <p:par>
                                <p:cTn id="2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50"/>
                                        <p:tgtEl>
                                          <p:spTgt spid="20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500"/>
                            </p:stCondLst>
                            <p:childTnLst>
                              <p:par>
                                <p:cTn id="2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1" dur="250"/>
                                        <p:tgtEl>
                                          <p:spTgt spid="21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1750"/>
                            </p:stCondLst>
                            <p:childTnLst>
                              <p:par>
                                <p:cTn id="3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5" dur="250"/>
                                        <p:tgtEl>
                                          <p:spTgt spid="211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2000"/>
                            </p:stCondLst>
                            <p:childTnLst>
                              <p:par>
                                <p:cTn id="3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9" dur="250"/>
                                        <p:tgtEl>
                                          <p:spTgt spid="211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2250"/>
                            </p:stCondLst>
                            <p:childTnLst>
                              <p:par>
                                <p:cTn id="4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3" dur="250"/>
                                        <p:tgtEl>
                                          <p:spTgt spid="211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2500"/>
                            </p:stCondLst>
                            <p:childTnLst>
                              <p:par>
                                <p:cTn id="4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7" dur="250"/>
                                        <p:tgtEl>
                                          <p:spTgt spid="211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2750"/>
                            </p:stCondLst>
                            <p:childTnLst>
                              <p:par>
                                <p:cTn id="4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1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1" dur="250"/>
                                        <p:tgtEl>
                                          <p:spTgt spid="2111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3000"/>
                            </p:stCondLst>
                            <p:childTnLst>
                              <p:par>
                                <p:cTn id="5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1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5" dur="250"/>
                                        <p:tgtEl>
                                          <p:spTgt spid="2111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79" grpId="0" animBg="1"/>
      <p:bldP spid="2111" grpId="0" uiExpand="1" build="p"/>
      <p:bldP spid="92" grpId="0" animBg="1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079" y="5567966"/>
                <a:ext cx="496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 smtClean="0">
                    <a:solidFill>
                      <a:srgbClr val="B2B2B2"/>
                    </a:solidFill>
                  </a:rPr>
                  <a:t>25</a:t>
                </a:r>
                <a:endParaRPr lang="tr-TR" sz="2400" b="1" dirty="0">
                  <a:solidFill>
                    <a:srgbClr val="B2B2B2"/>
                  </a:solidFill>
                </a:endParaRPr>
              </a:p>
            </p:txBody>
          </p:sp>
        </p:grpSp>
      </p:grpSp>
      <p:grpSp>
        <p:nvGrpSpPr>
          <p:cNvPr id="2096" name="Grup 2095"/>
          <p:cNvGrpSpPr/>
          <p:nvPr/>
        </p:nvGrpSpPr>
        <p:grpSpPr>
          <a:xfrm>
            <a:off x="-6350" y="0"/>
            <a:ext cx="12201525" cy="339725"/>
            <a:chOff x="-6350" y="0"/>
            <a:chExt cx="12201525" cy="339725"/>
          </a:xfrm>
        </p:grpSpPr>
        <p:sp>
          <p:nvSpPr>
            <p:cNvPr id="2094" name="Freeform 70"/>
            <p:cNvSpPr>
              <a:spLocks/>
            </p:cNvSpPr>
            <p:nvPr/>
          </p:nvSpPr>
          <p:spPr bwMode="auto">
            <a:xfrm>
              <a:off x="1812925" y="0"/>
              <a:ext cx="10382250" cy="339725"/>
            </a:xfrm>
            <a:custGeom>
              <a:avLst/>
              <a:gdLst>
                <a:gd name="T0" fmla="*/ 207 w 6540"/>
                <a:gd name="T1" fmla="*/ 214 h 214"/>
                <a:gd name="T2" fmla="*/ 6540 w 6540"/>
                <a:gd name="T3" fmla="*/ 214 h 214"/>
                <a:gd name="T4" fmla="*/ 6540 w 6540"/>
                <a:gd name="T5" fmla="*/ 0 h 214"/>
                <a:gd name="T6" fmla="*/ 0 w 6540"/>
                <a:gd name="T7" fmla="*/ 0 h 214"/>
                <a:gd name="T8" fmla="*/ 207 w 6540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40" h="214">
                  <a:moveTo>
                    <a:pt x="207" y="214"/>
                  </a:moveTo>
                  <a:lnTo>
                    <a:pt x="6540" y="214"/>
                  </a:lnTo>
                  <a:lnTo>
                    <a:pt x="6540" y="0"/>
                  </a:lnTo>
                  <a:lnTo>
                    <a:pt x="0" y="0"/>
                  </a:lnTo>
                  <a:lnTo>
                    <a:pt x="207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5" name="Freeform 71"/>
            <p:cNvSpPr>
              <a:spLocks/>
            </p:cNvSpPr>
            <p:nvPr/>
          </p:nvSpPr>
          <p:spPr bwMode="auto">
            <a:xfrm>
              <a:off x="-6350" y="0"/>
              <a:ext cx="2105025" cy="339725"/>
            </a:xfrm>
            <a:custGeom>
              <a:avLst/>
              <a:gdLst>
                <a:gd name="T0" fmla="*/ 0 w 1326"/>
                <a:gd name="T1" fmla="*/ 214 h 214"/>
                <a:gd name="T2" fmla="*/ 1326 w 1326"/>
                <a:gd name="T3" fmla="*/ 214 h 214"/>
                <a:gd name="T4" fmla="*/ 1118 w 1326"/>
                <a:gd name="T5" fmla="*/ 0 h 214"/>
                <a:gd name="T6" fmla="*/ 0 w 1326"/>
                <a:gd name="T7" fmla="*/ 0 h 214"/>
                <a:gd name="T8" fmla="*/ 0 w 1326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6" h="214">
                  <a:moveTo>
                    <a:pt x="0" y="214"/>
                  </a:moveTo>
                  <a:lnTo>
                    <a:pt x="1326" y="214"/>
                  </a:lnTo>
                  <a:lnTo>
                    <a:pt x="1118" y="0"/>
                  </a:lnTo>
                  <a:lnTo>
                    <a:pt x="0" y="0"/>
                  </a:lnTo>
                  <a:lnTo>
                    <a:pt x="0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2103" name="Metin kutusu 2102"/>
          <p:cNvSpPr txBox="1"/>
          <p:nvPr/>
        </p:nvSpPr>
        <p:spPr>
          <a:xfrm>
            <a:off x="652463" y="568325"/>
            <a:ext cx="4857420" cy="156966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b="1" dirty="0">
                <a:solidFill>
                  <a:srgbClr val="FAB529"/>
                </a:solidFill>
              </a:rPr>
              <a:t>Oyunlar Bağımlılık</a:t>
            </a:r>
          </a:p>
          <a:p>
            <a:r>
              <a:rPr lang="tr-TR" sz="4800" b="1" dirty="0">
                <a:solidFill>
                  <a:srgbClr val="FAB529"/>
                </a:solidFill>
              </a:rPr>
              <a:t>Yapar mı?</a:t>
            </a:r>
          </a:p>
        </p:txBody>
      </p:sp>
      <p:sp>
        <p:nvSpPr>
          <p:cNvPr id="79" name="Oval 5"/>
          <p:cNvSpPr>
            <a:spLocks noChangeArrowheads="1"/>
          </p:cNvSpPr>
          <p:nvPr/>
        </p:nvSpPr>
        <p:spPr bwMode="auto">
          <a:xfrm>
            <a:off x="8603219" y="746412"/>
            <a:ext cx="3144837" cy="3144836"/>
          </a:xfrm>
          <a:prstGeom prst="ellipse">
            <a:avLst/>
          </a:prstGeom>
          <a:noFill/>
          <a:ln w="241300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0" name="Oval 6"/>
          <p:cNvSpPr>
            <a:spLocks noChangeArrowheads="1"/>
          </p:cNvSpPr>
          <p:nvPr/>
        </p:nvSpPr>
        <p:spPr bwMode="auto">
          <a:xfrm>
            <a:off x="8938967" y="1091786"/>
            <a:ext cx="2497991" cy="2499232"/>
          </a:xfrm>
          <a:prstGeom prst="ellipse">
            <a:avLst/>
          </a:prstGeom>
          <a:blipFill dpi="0" rotWithShape="1">
            <a:blip r:embed="rId4"/>
            <a:srcRect/>
            <a:stretch>
              <a:fillRect l="-34000" t="-7000" r="-37000" b="-1000"/>
            </a:stretch>
          </a:blipFill>
          <a:ln w="15875" cap="flat">
            <a:solidFill>
              <a:srgbClr val="11A74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2111" name="Metin kutusu 2110"/>
          <p:cNvSpPr txBox="1"/>
          <p:nvPr/>
        </p:nvSpPr>
        <p:spPr>
          <a:xfrm>
            <a:off x="1061069" y="2306034"/>
            <a:ext cx="7829836" cy="255454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Giderek oyun başında daha fazla zaman geçiriyorsanız,</a:t>
            </a:r>
          </a:p>
          <a:p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Oyun başında geçirilen süreyle ilgili tartışmalar yaşıyorsanız,</a:t>
            </a:r>
          </a:p>
          <a:p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Aile ya da arkadaşlarla birlikte vakit geçirmek yerine oyun</a:t>
            </a:r>
          </a:p>
          <a:p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oynamayı tercih ediyorsanız,</a:t>
            </a:r>
          </a:p>
          <a:p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Oyunlarda alınan başarı ve ilerlemeleri gerçek hayattaki başarılardan</a:t>
            </a:r>
          </a:p>
          <a:p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daha çok önemsemeye başlıyorsanız, </a:t>
            </a:r>
          </a:p>
          <a:p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Fazla oyun oynamak yüzünden notlarınız düşüyorsa, devamsızlık sorunları</a:t>
            </a:r>
          </a:p>
          <a:p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yaşıyor ve uykusuz kalıyorsanız, </a:t>
            </a:r>
            <a:r>
              <a:rPr lang="tr-TR" sz="2000" dirty="0">
                <a:solidFill>
                  <a:srgbClr val="E61F4F"/>
                </a:solidFill>
              </a:rPr>
              <a:t>oyun bağımlısı olabilirsiniz!</a:t>
            </a:r>
          </a:p>
        </p:txBody>
      </p:sp>
      <p:sp>
        <p:nvSpPr>
          <p:cNvPr id="4" name="AutoShape 3"/>
          <p:cNvSpPr>
            <a:spLocks noChangeAspect="1" noChangeArrowheads="1" noTextEdit="1"/>
          </p:cNvSpPr>
          <p:nvPr/>
        </p:nvSpPr>
        <p:spPr bwMode="auto">
          <a:xfrm>
            <a:off x="960438" y="2438400"/>
            <a:ext cx="179387" cy="22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grpSp>
        <p:nvGrpSpPr>
          <p:cNvPr id="2099" name="Grup 2098"/>
          <p:cNvGrpSpPr/>
          <p:nvPr/>
        </p:nvGrpSpPr>
        <p:grpSpPr>
          <a:xfrm>
            <a:off x="833438" y="2416175"/>
            <a:ext cx="177800" cy="2007341"/>
            <a:chOff x="833438" y="2416175"/>
            <a:chExt cx="177800" cy="2007341"/>
          </a:xfrm>
        </p:grpSpPr>
        <p:sp>
          <p:nvSpPr>
            <p:cNvPr id="2085" name="Oval 5"/>
            <p:cNvSpPr>
              <a:spLocks noChangeArrowheads="1"/>
            </p:cNvSpPr>
            <p:nvPr/>
          </p:nvSpPr>
          <p:spPr bwMode="auto">
            <a:xfrm>
              <a:off x="833438" y="2416175"/>
              <a:ext cx="177800" cy="171450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86" name="Oval 6"/>
            <p:cNvSpPr>
              <a:spLocks noChangeArrowheads="1"/>
            </p:cNvSpPr>
            <p:nvPr/>
          </p:nvSpPr>
          <p:spPr bwMode="auto">
            <a:xfrm>
              <a:off x="833438" y="2725138"/>
              <a:ext cx="177800" cy="173038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88" name="Oval 7"/>
            <p:cNvSpPr>
              <a:spLocks noChangeArrowheads="1"/>
            </p:cNvSpPr>
            <p:nvPr/>
          </p:nvSpPr>
          <p:spPr bwMode="auto">
            <a:xfrm>
              <a:off x="833438" y="3027648"/>
              <a:ext cx="177800" cy="171450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1" name="Oval 8"/>
            <p:cNvSpPr>
              <a:spLocks noChangeArrowheads="1"/>
            </p:cNvSpPr>
            <p:nvPr/>
          </p:nvSpPr>
          <p:spPr bwMode="auto">
            <a:xfrm>
              <a:off x="833438" y="3628647"/>
              <a:ext cx="177800" cy="171450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2" name="Oval 9"/>
            <p:cNvSpPr>
              <a:spLocks noChangeArrowheads="1"/>
            </p:cNvSpPr>
            <p:nvPr/>
          </p:nvSpPr>
          <p:spPr bwMode="auto">
            <a:xfrm>
              <a:off x="833438" y="4252066"/>
              <a:ext cx="177800" cy="171450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</p:spTree>
    <p:extLst>
      <p:ext uri="{BB962C8B-B14F-4D97-AF65-F5344CB8AC3E}">
        <p14:creationId xmlns:p14="http://schemas.microsoft.com/office/powerpoint/2010/main" val="159319106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0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750"/>
                            </p:stCondLst>
                            <p:childTnLst>
                              <p:par>
                                <p:cTn id="1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5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250"/>
                            </p:stCondLst>
                            <p:childTnLst>
                              <p:par>
                                <p:cTn id="25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7" dur="500"/>
                                        <p:tgtEl>
                                          <p:spTgt spid="20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750"/>
                            </p:stCondLst>
                            <p:childTnLst>
                              <p:par>
                                <p:cTn id="2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1" dur="250"/>
                                        <p:tgtEl>
                                          <p:spTgt spid="21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2000"/>
                            </p:stCondLst>
                            <p:childTnLst>
                              <p:par>
                                <p:cTn id="3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5" dur="250"/>
                                        <p:tgtEl>
                                          <p:spTgt spid="211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2250"/>
                            </p:stCondLst>
                            <p:childTnLst>
                              <p:par>
                                <p:cTn id="3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9" dur="250"/>
                                        <p:tgtEl>
                                          <p:spTgt spid="211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2500"/>
                            </p:stCondLst>
                            <p:childTnLst>
                              <p:par>
                                <p:cTn id="4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3" dur="250"/>
                                        <p:tgtEl>
                                          <p:spTgt spid="211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2750"/>
                            </p:stCondLst>
                            <p:childTnLst>
                              <p:par>
                                <p:cTn id="4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7" dur="250"/>
                                        <p:tgtEl>
                                          <p:spTgt spid="211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3000"/>
                            </p:stCondLst>
                            <p:childTnLst>
                              <p:par>
                                <p:cTn id="4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1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1" dur="250"/>
                                        <p:tgtEl>
                                          <p:spTgt spid="2111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3250"/>
                            </p:stCondLst>
                            <p:childTnLst>
                              <p:par>
                                <p:cTn id="5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1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5" dur="250"/>
                                        <p:tgtEl>
                                          <p:spTgt spid="2111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3500"/>
                            </p:stCondLst>
                            <p:childTnLst>
                              <p:par>
                                <p:cTn id="5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1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9" dur="250"/>
                                        <p:tgtEl>
                                          <p:spTgt spid="2111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79" grpId="0" animBg="1"/>
      <p:bldP spid="80" grpId="0" animBg="1"/>
      <p:bldP spid="2111" grpId="0" uiExpand="1" build="p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88" name="Grup 2087"/>
          <p:cNvGrpSpPr/>
          <p:nvPr/>
        </p:nvGrpSpPr>
        <p:grpSpPr>
          <a:xfrm>
            <a:off x="10422649" y="853988"/>
            <a:ext cx="1775701" cy="4629456"/>
            <a:chOff x="10190163" y="568325"/>
            <a:chExt cx="2008187" cy="5235575"/>
          </a:xfrm>
        </p:grpSpPr>
        <p:sp>
          <p:nvSpPr>
            <p:cNvPr id="6" name="Freeform 5"/>
            <p:cNvSpPr>
              <a:spLocks/>
            </p:cNvSpPr>
            <p:nvPr/>
          </p:nvSpPr>
          <p:spPr bwMode="auto">
            <a:xfrm>
              <a:off x="11045825" y="1470025"/>
              <a:ext cx="1152525" cy="2714625"/>
            </a:xfrm>
            <a:custGeom>
              <a:avLst/>
              <a:gdLst>
                <a:gd name="T0" fmla="*/ 0 w 375"/>
                <a:gd name="T1" fmla="*/ 352 h 885"/>
                <a:gd name="T2" fmla="*/ 94 w 375"/>
                <a:gd name="T3" fmla="*/ 590 h 885"/>
                <a:gd name="T4" fmla="*/ 199 w 375"/>
                <a:gd name="T5" fmla="*/ 775 h 885"/>
                <a:gd name="T6" fmla="*/ 200 w 375"/>
                <a:gd name="T7" fmla="*/ 777 h 885"/>
                <a:gd name="T8" fmla="*/ 220 w 375"/>
                <a:gd name="T9" fmla="*/ 859 h 885"/>
                <a:gd name="T10" fmla="*/ 252 w 375"/>
                <a:gd name="T11" fmla="*/ 885 h 885"/>
                <a:gd name="T12" fmla="*/ 252 w 375"/>
                <a:gd name="T13" fmla="*/ 885 h 885"/>
                <a:gd name="T14" fmla="*/ 374 w 375"/>
                <a:gd name="T15" fmla="*/ 885 h 885"/>
                <a:gd name="T16" fmla="*/ 375 w 375"/>
                <a:gd name="T17" fmla="*/ 885 h 885"/>
                <a:gd name="T18" fmla="*/ 375 w 375"/>
                <a:gd name="T19" fmla="*/ 820 h 885"/>
                <a:gd name="T20" fmla="*/ 374 w 375"/>
                <a:gd name="T21" fmla="*/ 820 h 885"/>
                <a:gd name="T22" fmla="*/ 278 w 375"/>
                <a:gd name="T23" fmla="*/ 821 h 885"/>
                <a:gd name="T24" fmla="*/ 260 w 375"/>
                <a:gd name="T25" fmla="*/ 756 h 885"/>
                <a:gd name="T26" fmla="*/ 260 w 375"/>
                <a:gd name="T27" fmla="*/ 753 h 885"/>
                <a:gd name="T28" fmla="*/ 146 w 375"/>
                <a:gd name="T29" fmla="*/ 553 h 885"/>
                <a:gd name="T30" fmla="*/ 64 w 375"/>
                <a:gd name="T31" fmla="*/ 352 h 885"/>
                <a:gd name="T32" fmla="*/ 375 w 375"/>
                <a:gd name="T33" fmla="*/ 64 h 885"/>
                <a:gd name="T34" fmla="*/ 375 w 375"/>
                <a:gd name="T35" fmla="*/ 0 h 885"/>
                <a:gd name="T36" fmla="*/ 374 w 375"/>
                <a:gd name="T37" fmla="*/ 0 h 885"/>
                <a:gd name="T38" fmla="*/ 0 w 375"/>
                <a:gd name="T39" fmla="*/ 352 h 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75" h="885">
                  <a:moveTo>
                    <a:pt x="0" y="352"/>
                  </a:moveTo>
                  <a:cubicBezTo>
                    <a:pt x="0" y="461"/>
                    <a:pt x="45" y="524"/>
                    <a:pt x="94" y="590"/>
                  </a:cubicBezTo>
                  <a:cubicBezTo>
                    <a:pt x="129" y="639"/>
                    <a:pt x="168" y="694"/>
                    <a:pt x="199" y="775"/>
                  </a:cubicBezTo>
                  <a:cubicBezTo>
                    <a:pt x="200" y="777"/>
                    <a:pt x="200" y="777"/>
                    <a:pt x="200" y="777"/>
                  </a:cubicBezTo>
                  <a:cubicBezTo>
                    <a:pt x="202" y="785"/>
                    <a:pt x="216" y="837"/>
                    <a:pt x="220" y="859"/>
                  </a:cubicBezTo>
                  <a:cubicBezTo>
                    <a:pt x="223" y="874"/>
                    <a:pt x="237" y="885"/>
                    <a:pt x="252" y="885"/>
                  </a:cubicBezTo>
                  <a:cubicBezTo>
                    <a:pt x="252" y="885"/>
                    <a:pt x="252" y="885"/>
                    <a:pt x="252" y="885"/>
                  </a:cubicBezTo>
                  <a:cubicBezTo>
                    <a:pt x="374" y="885"/>
                    <a:pt x="374" y="885"/>
                    <a:pt x="374" y="885"/>
                  </a:cubicBezTo>
                  <a:cubicBezTo>
                    <a:pt x="375" y="885"/>
                    <a:pt x="375" y="885"/>
                    <a:pt x="375" y="885"/>
                  </a:cubicBezTo>
                  <a:cubicBezTo>
                    <a:pt x="375" y="820"/>
                    <a:pt x="375" y="820"/>
                    <a:pt x="375" y="820"/>
                  </a:cubicBezTo>
                  <a:cubicBezTo>
                    <a:pt x="374" y="820"/>
                    <a:pt x="374" y="820"/>
                    <a:pt x="374" y="820"/>
                  </a:cubicBezTo>
                  <a:cubicBezTo>
                    <a:pt x="278" y="821"/>
                    <a:pt x="278" y="821"/>
                    <a:pt x="278" y="821"/>
                  </a:cubicBezTo>
                  <a:cubicBezTo>
                    <a:pt x="271" y="795"/>
                    <a:pt x="263" y="765"/>
                    <a:pt x="260" y="756"/>
                  </a:cubicBezTo>
                  <a:cubicBezTo>
                    <a:pt x="260" y="756"/>
                    <a:pt x="260" y="754"/>
                    <a:pt x="260" y="753"/>
                  </a:cubicBezTo>
                  <a:cubicBezTo>
                    <a:pt x="225" y="663"/>
                    <a:pt x="183" y="604"/>
                    <a:pt x="146" y="553"/>
                  </a:cubicBezTo>
                  <a:cubicBezTo>
                    <a:pt x="100" y="490"/>
                    <a:pt x="64" y="440"/>
                    <a:pt x="64" y="352"/>
                  </a:cubicBezTo>
                  <a:cubicBezTo>
                    <a:pt x="64" y="188"/>
                    <a:pt x="198" y="64"/>
                    <a:pt x="375" y="64"/>
                  </a:cubicBezTo>
                  <a:cubicBezTo>
                    <a:pt x="375" y="0"/>
                    <a:pt x="375" y="0"/>
                    <a:pt x="375" y="0"/>
                  </a:cubicBezTo>
                  <a:cubicBezTo>
                    <a:pt x="375" y="0"/>
                    <a:pt x="375" y="0"/>
                    <a:pt x="374" y="0"/>
                  </a:cubicBezTo>
                  <a:cubicBezTo>
                    <a:pt x="161" y="0"/>
                    <a:pt x="0" y="151"/>
                    <a:pt x="0" y="352"/>
                  </a:cubicBezTo>
                  <a:close/>
                </a:path>
              </a:pathLst>
            </a:custGeom>
            <a:solidFill>
              <a:srgbClr val="EDEDED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85" name="Freeform 6"/>
            <p:cNvSpPr>
              <a:spLocks/>
            </p:cNvSpPr>
            <p:nvPr/>
          </p:nvSpPr>
          <p:spPr bwMode="auto">
            <a:xfrm>
              <a:off x="10190163" y="568325"/>
              <a:ext cx="2008187" cy="5235575"/>
            </a:xfrm>
            <a:custGeom>
              <a:avLst/>
              <a:gdLst>
                <a:gd name="T0" fmla="*/ 653 w 653"/>
                <a:gd name="T1" fmla="*/ 1636 h 1707"/>
                <a:gd name="T2" fmla="*/ 653 w 653"/>
                <a:gd name="T3" fmla="*/ 1636 h 1707"/>
                <a:gd name="T4" fmla="*/ 608 w 653"/>
                <a:gd name="T5" fmla="*/ 1607 h 1707"/>
                <a:gd name="T6" fmla="*/ 255 w 653"/>
                <a:gd name="T7" fmla="*/ 1351 h 1707"/>
                <a:gd name="T8" fmla="*/ 65 w 653"/>
                <a:gd name="T9" fmla="*/ 1022 h 1707"/>
                <a:gd name="T10" fmla="*/ 65 w 653"/>
                <a:gd name="T11" fmla="*/ 287 h 1707"/>
                <a:gd name="T12" fmla="*/ 653 w 653"/>
                <a:gd name="T13" fmla="*/ 67 h 1707"/>
                <a:gd name="T14" fmla="*/ 653 w 653"/>
                <a:gd name="T15" fmla="*/ 67 h 1707"/>
                <a:gd name="T16" fmla="*/ 653 w 653"/>
                <a:gd name="T17" fmla="*/ 0 h 1707"/>
                <a:gd name="T18" fmla="*/ 641 w 653"/>
                <a:gd name="T19" fmla="*/ 2 h 1707"/>
                <a:gd name="T20" fmla="*/ 21 w 653"/>
                <a:gd name="T21" fmla="*/ 235 h 1707"/>
                <a:gd name="T22" fmla="*/ 0 w 653"/>
                <a:gd name="T23" fmla="*/ 265 h 1707"/>
                <a:gd name="T24" fmla="*/ 0 w 653"/>
                <a:gd name="T25" fmla="*/ 1022 h 1707"/>
                <a:gd name="T26" fmla="*/ 212 w 653"/>
                <a:gd name="T27" fmla="*/ 1399 h 1707"/>
                <a:gd name="T28" fmla="*/ 573 w 653"/>
                <a:gd name="T29" fmla="*/ 1660 h 1707"/>
                <a:gd name="T30" fmla="*/ 635 w 653"/>
                <a:gd name="T31" fmla="*/ 1701 h 1707"/>
                <a:gd name="T32" fmla="*/ 653 w 653"/>
                <a:gd name="T33" fmla="*/ 1707 h 1707"/>
                <a:gd name="T34" fmla="*/ 653 w 653"/>
                <a:gd name="T35" fmla="*/ 1707 h 1707"/>
                <a:gd name="T36" fmla="*/ 653 w 653"/>
                <a:gd name="T37" fmla="*/ 1636 h 17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53" h="1707">
                  <a:moveTo>
                    <a:pt x="653" y="1636"/>
                  </a:moveTo>
                  <a:cubicBezTo>
                    <a:pt x="653" y="1636"/>
                    <a:pt x="653" y="1636"/>
                    <a:pt x="653" y="1636"/>
                  </a:cubicBezTo>
                  <a:cubicBezTo>
                    <a:pt x="638" y="1626"/>
                    <a:pt x="623" y="1616"/>
                    <a:pt x="608" y="1607"/>
                  </a:cubicBezTo>
                  <a:cubicBezTo>
                    <a:pt x="483" y="1524"/>
                    <a:pt x="353" y="1439"/>
                    <a:pt x="255" y="1351"/>
                  </a:cubicBezTo>
                  <a:cubicBezTo>
                    <a:pt x="125" y="1235"/>
                    <a:pt x="65" y="1130"/>
                    <a:pt x="65" y="1022"/>
                  </a:cubicBezTo>
                  <a:cubicBezTo>
                    <a:pt x="65" y="287"/>
                    <a:pt x="65" y="287"/>
                    <a:pt x="65" y="287"/>
                  </a:cubicBezTo>
                  <a:cubicBezTo>
                    <a:pt x="653" y="67"/>
                    <a:pt x="653" y="67"/>
                    <a:pt x="653" y="67"/>
                  </a:cubicBezTo>
                  <a:cubicBezTo>
                    <a:pt x="653" y="67"/>
                    <a:pt x="653" y="67"/>
                    <a:pt x="653" y="67"/>
                  </a:cubicBezTo>
                  <a:cubicBezTo>
                    <a:pt x="653" y="0"/>
                    <a:pt x="653" y="0"/>
                    <a:pt x="653" y="0"/>
                  </a:cubicBezTo>
                  <a:cubicBezTo>
                    <a:pt x="649" y="0"/>
                    <a:pt x="645" y="1"/>
                    <a:pt x="641" y="2"/>
                  </a:cubicBezTo>
                  <a:cubicBezTo>
                    <a:pt x="21" y="235"/>
                    <a:pt x="21" y="235"/>
                    <a:pt x="21" y="235"/>
                  </a:cubicBezTo>
                  <a:cubicBezTo>
                    <a:pt x="9" y="240"/>
                    <a:pt x="0" y="252"/>
                    <a:pt x="0" y="265"/>
                  </a:cubicBezTo>
                  <a:cubicBezTo>
                    <a:pt x="0" y="1022"/>
                    <a:pt x="0" y="1022"/>
                    <a:pt x="0" y="1022"/>
                  </a:cubicBezTo>
                  <a:cubicBezTo>
                    <a:pt x="0" y="1150"/>
                    <a:pt x="68" y="1269"/>
                    <a:pt x="212" y="1399"/>
                  </a:cubicBezTo>
                  <a:cubicBezTo>
                    <a:pt x="314" y="1490"/>
                    <a:pt x="446" y="1577"/>
                    <a:pt x="573" y="1660"/>
                  </a:cubicBezTo>
                  <a:cubicBezTo>
                    <a:pt x="593" y="1674"/>
                    <a:pt x="614" y="1688"/>
                    <a:pt x="635" y="1701"/>
                  </a:cubicBezTo>
                  <a:cubicBezTo>
                    <a:pt x="640" y="1705"/>
                    <a:pt x="646" y="1707"/>
                    <a:pt x="653" y="1707"/>
                  </a:cubicBezTo>
                  <a:cubicBezTo>
                    <a:pt x="653" y="1707"/>
                    <a:pt x="653" y="1707"/>
                    <a:pt x="653" y="1707"/>
                  </a:cubicBezTo>
                  <a:lnTo>
                    <a:pt x="653" y="1636"/>
                  </a:lnTo>
                  <a:close/>
                </a:path>
              </a:pathLst>
            </a:custGeom>
            <a:solidFill>
              <a:srgbClr val="EDEDED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86" name="Freeform 7"/>
            <p:cNvSpPr>
              <a:spLocks/>
            </p:cNvSpPr>
            <p:nvPr/>
          </p:nvSpPr>
          <p:spPr bwMode="auto">
            <a:xfrm>
              <a:off x="11830050" y="4244975"/>
              <a:ext cx="368300" cy="371475"/>
            </a:xfrm>
            <a:custGeom>
              <a:avLst/>
              <a:gdLst>
                <a:gd name="T0" fmla="*/ 32 w 120"/>
                <a:gd name="T1" fmla="*/ 121 h 121"/>
                <a:gd name="T2" fmla="*/ 120 w 120"/>
                <a:gd name="T3" fmla="*/ 121 h 121"/>
                <a:gd name="T4" fmla="*/ 120 w 120"/>
                <a:gd name="T5" fmla="*/ 56 h 121"/>
                <a:gd name="T6" fmla="*/ 64 w 120"/>
                <a:gd name="T7" fmla="*/ 56 h 121"/>
                <a:gd name="T8" fmla="*/ 64 w 120"/>
                <a:gd name="T9" fmla="*/ 33 h 121"/>
                <a:gd name="T10" fmla="*/ 32 w 120"/>
                <a:gd name="T11" fmla="*/ 0 h 121"/>
                <a:gd name="T12" fmla="*/ 0 w 120"/>
                <a:gd name="T13" fmla="*/ 33 h 121"/>
                <a:gd name="T14" fmla="*/ 0 w 120"/>
                <a:gd name="T15" fmla="*/ 89 h 121"/>
                <a:gd name="T16" fmla="*/ 32 w 120"/>
                <a:gd name="T17" fmla="*/ 121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0" h="121">
                  <a:moveTo>
                    <a:pt x="32" y="121"/>
                  </a:moveTo>
                  <a:cubicBezTo>
                    <a:pt x="120" y="121"/>
                    <a:pt x="120" y="121"/>
                    <a:pt x="120" y="121"/>
                  </a:cubicBezTo>
                  <a:cubicBezTo>
                    <a:pt x="120" y="56"/>
                    <a:pt x="120" y="56"/>
                    <a:pt x="120" y="56"/>
                  </a:cubicBezTo>
                  <a:cubicBezTo>
                    <a:pt x="64" y="56"/>
                    <a:pt x="64" y="56"/>
                    <a:pt x="64" y="56"/>
                  </a:cubicBezTo>
                  <a:cubicBezTo>
                    <a:pt x="64" y="33"/>
                    <a:pt x="64" y="33"/>
                    <a:pt x="64" y="33"/>
                  </a:cubicBezTo>
                  <a:cubicBezTo>
                    <a:pt x="64" y="15"/>
                    <a:pt x="50" y="0"/>
                    <a:pt x="32" y="0"/>
                  </a:cubicBezTo>
                  <a:cubicBezTo>
                    <a:pt x="14" y="0"/>
                    <a:pt x="0" y="15"/>
                    <a:pt x="0" y="33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106"/>
                    <a:pt x="14" y="121"/>
                    <a:pt x="32" y="121"/>
                  </a:cubicBezTo>
                  <a:close/>
                </a:path>
              </a:pathLst>
            </a:custGeom>
            <a:solidFill>
              <a:srgbClr val="EDEDED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079" y="5567966"/>
                <a:ext cx="496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 smtClean="0">
                    <a:solidFill>
                      <a:srgbClr val="B2B2B2"/>
                    </a:solidFill>
                  </a:rPr>
                  <a:t>26</a:t>
                </a:r>
                <a:endParaRPr lang="tr-TR" sz="2400" b="1" dirty="0">
                  <a:solidFill>
                    <a:srgbClr val="B2B2B2"/>
                  </a:solidFill>
                </a:endParaRPr>
              </a:p>
            </p:txBody>
          </p:sp>
        </p:grpSp>
      </p:grpSp>
      <p:grpSp>
        <p:nvGrpSpPr>
          <p:cNvPr id="2096" name="Grup 2095"/>
          <p:cNvGrpSpPr/>
          <p:nvPr/>
        </p:nvGrpSpPr>
        <p:grpSpPr>
          <a:xfrm>
            <a:off x="-6350" y="0"/>
            <a:ext cx="12201525" cy="339725"/>
            <a:chOff x="-6350" y="0"/>
            <a:chExt cx="12201525" cy="339725"/>
          </a:xfrm>
        </p:grpSpPr>
        <p:sp>
          <p:nvSpPr>
            <p:cNvPr id="2094" name="Freeform 70"/>
            <p:cNvSpPr>
              <a:spLocks/>
            </p:cNvSpPr>
            <p:nvPr/>
          </p:nvSpPr>
          <p:spPr bwMode="auto">
            <a:xfrm>
              <a:off x="1812925" y="0"/>
              <a:ext cx="10382250" cy="339725"/>
            </a:xfrm>
            <a:custGeom>
              <a:avLst/>
              <a:gdLst>
                <a:gd name="T0" fmla="*/ 207 w 6540"/>
                <a:gd name="T1" fmla="*/ 214 h 214"/>
                <a:gd name="T2" fmla="*/ 6540 w 6540"/>
                <a:gd name="T3" fmla="*/ 214 h 214"/>
                <a:gd name="T4" fmla="*/ 6540 w 6540"/>
                <a:gd name="T5" fmla="*/ 0 h 214"/>
                <a:gd name="T6" fmla="*/ 0 w 6540"/>
                <a:gd name="T7" fmla="*/ 0 h 214"/>
                <a:gd name="T8" fmla="*/ 207 w 6540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40" h="214">
                  <a:moveTo>
                    <a:pt x="207" y="214"/>
                  </a:moveTo>
                  <a:lnTo>
                    <a:pt x="6540" y="214"/>
                  </a:lnTo>
                  <a:lnTo>
                    <a:pt x="6540" y="0"/>
                  </a:lnTo>
                  <a:lnTo>
                    <a:pt x="0" y="0"/>
                  </a:lnTo>
                  <a:lnTo>
                    <a:pt x="207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5" name="Freeform 71"/>
            <p:cNvSpPr>
              <a:spLocks/>
            </p:cNvSpPr>
            <p:nvPr/>
          </p:nvSpPr>
          <p:spPr bwMode="auto">
            <a:xfrm>
              <a:off x="-6350" y="0"/>
              <a:ext cx="2105025" cy="339725"/>
            </a:xfrm>
            <a:custGeom>
              <a:avLst/>
              <a:gdLst>
                <a:gd name="T0" fmla="*/ 0 w 1326"/>
                <a:gd name="T1" fmla="*/ 214 h 214"/>
                <a:gd name="T2" fmla="*/ 1326 w 1326"/>
                <a:gd name="T3" fmla="*/ 214 h 214"/>
                <a:gd name="T4" fmla="*/ 1118 w 1326"/>
                <a:gd name="T5" fmla="*/ 0 h 214"/>
                <a:gd name="T6" fmla="*/ 0 w 1326"/>
                <a:gd name="T7" fmla="*/ 0 h 214"/>
                <a:gd name="T8" fmla="*/ 0 w 1326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6" h="214">
                  <a:moveTo>
                    <a:pt x="0" y="214"/>
                  </a:moveTo>
                  <a:lnTo>
                    <a:pt x="1326" y="214"/>
                  </a:lnTo>
                  <a:lnTo>
                    <a:pt x="1118" y="0"/>
                  </a:lnTo>
                  <a:lnTo>
                    <a:pt x="0" y="0"/>
                  </a:lnTo>
                  <a:lnTo>
                    <a:pt x="0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2103" name="Metin kutusu 2102"/>
          <p:cNvSpPr txBox="1"/>
          <p:nvPr/>
        </p:nvSpPr>
        <p:spPr>
          <a:xfrm>
            <a:off x="1307562" y="568325"/>
            <a:ext cx="9576917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tr-TR" sz="4800" b="1" dirty="0">
                <a:solidFill>
                  <a:srgbClr val="E61F4F"/>
                </a:solidFill>
              </a:rPr>
              <a:t>Bağımlılıktan Korunmak İçin Öneriler</a:t>
            </a:r>
          </a:p>
        </p:txBody>
      </p:sp>
      <p:sp>
        <p:nvSpPr>
          <p:cNvPr id="75" name="Line 64"/>
          <p:cNvSpPr>
            <a:spLocks noChangeShapeType="1"/>
          </p:cNvSpPr>
          <p:nvPr/>
        </p:nvSpPr>
        <p:spPr bwMode="auto">
          <a:xfrm>
            <a:off x="647232" y="1600813"/>
            <a:ext cx="10897536" cy="0"/>
          </a:xfrm>
          <a:prstGeom prst="line">
            <a:avLst/>
          </a:prstGeom>
          <a:noFill/>
          <a:ln w="14288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pic>
        <p:nvPicPr>
          <p:cNvPr id="2098" name="Resim 2097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771902" y="1841444"/>
            <a:ext cx="348750" cy="438750"/>
          </a:xfrm>
          <a:prstGeom prst="rect">
            <a:avLst/>
          </a:prstGeom>
        </p:spPr>
      </p:pic>
      <p:pic>
        <p:nvPicPr>
          <p:cNvPr id="2099" name="Resim 2098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693152" y="2447265"/>
            <a:ext cx="506250" cy="427500"/>
          </a:xfrm>
          <a:prstGeom prst="rect">
            <a:avLst/>
          </a:prstGeom>
        </p:spPr>
      </p:pic>
      <p:pic>
        <p:nvPicPr>
          <p:cNvPr id="2100" name="Resim 2099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738152" y="3036669"/>
            <a:ext cx="416250" cy="438750"/>
          </a:xfrm>
          <a:prstGeom prst="rect">
            <a:avLst/>
          </a:prstGeom>
        </p:spPr>
      </p:pic>
      <p:pic>
        <p:nvPicPr>
          <p:cNvPr id="2101" name="Resim 2100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726902" y="3641500"/>
            <a:ext cx="438750" cy="438750"/>
          </a:xfrm>
          <a:prstGeom prst="rect">
            <a:avLst/>
          </a:prstGeom>
        </p:spPr>
      </p:pic>
      <p:pic>
        <p:nvPicPr>
          <p:cNvPr id="2105" name="Resim 2104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704402" y="4236249"/>
            <a:ext cx="483750" cy="427500"/>
          </a:xfrm>
          <a:prstGeom prst="rect">
            <a:avLst/>
          </a:prstGeom>
        </p:spPr>
      </p:pic>
      <p:sp>
        <p:nvSpPr>
          <p:cNvPr id="2106" name="Dikdörtgen 2105"/>
          <p:cNvSpPr/>
          <p:nvPr/>
        </p:nvSpPr>
        <p:spPr>
          <a:xfrm>
            <a:off x="1198563" y="1876441"/>
            <a:ext cx="6096000" cy="369332"/>
          </a:xfrm>
          <a:prstGeom prst="rect">
            <a:avLst/>
          </a:prstGeom>
        </p:spPr>
        <p:txBody>
          <a:bodyPr>
            <a:spAutoFit/>
          </a:bodyPr>
          <a:lstStyle/>
          <a:p>
            <a:r>
              <a:rPr lang="tr-TR" b="1" dirty="0"/>
              <a:t>Yavaş yavaş ama kararlı olarak azaltın</a:t>
            </a:r>
          </a:p>
        </p:txBody>
      </p:sp>
      <p:sp>
        <p:nvSpPr>
          <p:cNvPr id="2110" name="Dikdörtgen 2109"/>
          <p:cNvSpPr/>
          <p:nvPr/>
        </p:nvSpPr>
        <p:spPr>
          <a:xfrm>
            <a:off x="1198563" y="2485513"/>
            <a:ext cx="7951975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tr-TR" b="1" dirty="0"/>
              <a:t>Yerini doldurun, kullanımı azalttığınızda yeni faaliyetlere yönelin (Spor, hobi, vb.)</a:t>
            </a:r>
          </a:p>
        </p:txBody>
      </p:sp>
      <p:sp>
        <p:nvSpPr>
          <p:cNvPr id="2111" name="Dikdörtgen 2110"/>
          <p:cNvSpPr/>
          <p:nvPr/>
        </p:nvSpPr>
        <p:spPr>
          <a:xfrm>
            <a:off x="1198563" y="3070052"/>
            <a:ext cx="8130967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tr-TR" b="1" dirty="0"/>
              <a:t>Düşünün! Sanal ortamdaki başarı ve saygınlık mı daha değerli, gerçek hayattaki mi?</a:t>
            </a:r>
          </a:p>
        </p:txBody>
      </p:sp>
      <p:sp>
        <p:nvSpPr>
          <p:cNvPr id="64" name="Dikdörtgen 63"/>
          <p:cNvSpPr/>
          <p:nvPr/>
        </p:nvSpPr>
        <p:spPr>
          <a:xfrm>
            <a:off x="1198563" y="3687385"/>
            <a:ext cx="7869175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tr-TR" b="1" dirty="0"/>
              <a:t>Zararlarını, sizden aldıklarını düşünün.</a:t>
            </a:r>
          </a:p>
        </p:txBody>
      </p:sp>
      <p:sp>
        <p:nvSpPr>
          <p:cNvPr id="65" name="Dikdörtgen 64"/>
          <p:cNvSpPr/>
          <p:nvPr/>
        </p:nvSpPr>
        <p:spPr>
          <a:xfrm>
            <a:off x="1198563" y="4336549"/>
            <a:ext cx="3024739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tr-TR" b="1" dirty="0"/>
              <a:t>Gerekirse uzman yardımı alın.</a:t>
            </a:r>
          </a:p>
        </p:txBody>
      </p:sp>
    </p:spTree>
    <p:extLst>
      <p:ext uri="{BB962C8B-B14F-4D97-AF65-F5344CB8AC3E}">
        <p14:creationId xmlns:p14="http://schemas.microsoft.com/office/powerpoint/2010/main" val="278537876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0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25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750"/>
                            </p:stCondLst>
                            <p:childTnLst>
                              <p:par>
                                <p:cTn id="20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250"/>
                                        <p:tgtEl>
                                          <p:spTgt spid="20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6" dur="250"/>
                                        <p:tgtEl>
                                          <p:spTgt spid="2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250"/>
                            </p:stCondLst>
                            <p:childTnLst>
                              <p:par>
                                <p:cTn id="28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250"/>
                                        <p:tgtEl>
                                          <p:spTgt spid="20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500"/>
                            </p:stCondLst>
                            <p:childTnLst>
                              <p:par>
                                <p:cTn id="3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4" dur="250"/>
                                        <p:tgtEl>
                                          <p:spTgt spid="21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1750"/>
                            </p:stCondLst>
                            <p:childTnLst>
                              <p:par>
                                <p:cTn id="36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250"/>
                                        <p:tgtEl>
                                          <p:spTgt spid="2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2000"/>
                            </p:stCondLst>
                            <p:childTnLst>
                              <p:par>
                                <p:cTn id="4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2" dur="250"/>
                                        <p:tgtEl>
                                          <p:spTgt spid="2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2250"/>
                            </p:stCondLst>
                            <p:childTnLst>
                              <p:par>
                                <p:cTn id="44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250"/>
                                        <p:tgtEl>
                                          <p:spTgt spid="2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2500"/>
                            </p:stCondLst>
                            <p:childTnLst>
                              <p:par>
                                <p:cTn id="4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0" dur="25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2750"/>
                            </p:stCondLst>
                            <p:childTnLst>
                              <p:par>
                                <p:cTn id="5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250"/>
                                        <p:tgtEl>
                                          <p:spTgt spid="2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3000"/>
                            </p:stCondLst>
                            <p:childTnLst>
                              <p:par>
                                <p:cTn id="56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8" dur="25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75" grpId="0" animBg="1"/>
      <p:bldP spid="2106" grpId="0"/>
      <p:bldP spid="2110" grpId="0"/>
      <p:bldP spid="2111" grpId="0"/>
      <p:bldP spid="64" grpId="0"/>
      <p:bldP spid="65" grpId="0"/>
    </p:bld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079" y="5567966"/>
                <a:ext cx="496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 smtClean="0">
                    <a:solidFill>
                      <a:srgbClr val="B2B2B2"/>
                    </a:solidFill>
                  </a:rPr>
                  <a:t>27</a:t>
                </a:r>
                <a:endParaRPr lang="tr-TR" sz="2400" b="1" dirty="0">
                  <a:solidFill>
                    <a:srgbClr val="B2B2B2"/>
                  </a:solidFill>
                </a:endParaRPr>
              </a:p>
            </p:txBody>
          </p:sp>
        </p:grpSp>
      </p:grpSp>
      <p:grpSp>
        <p:nvGrpSpPr>
          <p:cNvPr id="2096" name="Grup 2095"/>
          <p:cNvGrpSpPr/>
          <p:nvPr/>
        </p:nvGrpSpPr>
        <p:grpSpPr>
          <a:xfrm>
            <a:off x="-6350" y="0"/>
            <a:ext cx="12201525" cy="339725"/>
            <a:chOff x="-6350" y="0"/>
            <a:chExt cx="12201525" cy="339725"/>
          </a:xfrm>
        </p:grpSpPr>
        <p:sp>
          <p:nvSpPr>
            <p:cNvPr id="2094" name="Freeform 70"/>
            <p:cNvSpPr>
              <a:spLocks/>
            </p:cNvSpPr>
            <p:nvPr/>
          </p:nvSpPr>
          <p:spPr bwMode="auto">
            <a:xfrm>
              <a:off x="1812925" y="0"/>
              <a:ext cx="10382250" cy="339725"/>
            </a:xfrm>
            <a:custGeom>
              <a:avLst/>
              <a:gdLst>
                <a:gd name="T0" fmla="*/ 207 w 6540"/>
                <a:gd name="T1" fmla="*/ 214 h 214"/>
                <a:gd name="T2" fmla="*/ 6540 w 6540"/>
                <a:gd name="T3" fmla="*/ 214 h 214"/>
                <a:gd name="T4" fmla="*/ 6540 w 6540"/>
                <a:gd name="T5" fmla="*/ 0 h 214"/>
                <a:gd name="T6" fmla="*/ 0 w 6540"/>
                <a:gd name="T7" fmla="*/ 0 h 214"/>
                <a:gd name="T8" fmla="*/ 207 w 6540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40" h="214">
                  <a:moveTo>
                    <a:pt x="207" y="214"/>
                  </a:moveTo>
                  <a:lnTo>
                    <a:pt x="6540" y="214"/>
                  </a:lnTo>
                  <a:lnTo>
                    <a:pt x="6540" y="0"/>
                  </a:lnTo>
                  <a:lnTo>
                    <a:pt x="0" y="0"/>
                  </a:lnTo>
                  <a:lnTo>
                    <a:pt x="207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5" name="Freeform 71"/>
            <p:cNvSpPr>
              <a:spLocks/>
            </p:cNvSpPr>
            <p:nvPr/>
          </p:nvSpPr>
          <p:spPr bwMode="auto">
            <a:xfrm>
              <a:off x="-6350" y="0"/>
              <a:ext cx="2105025" cy="339725"/>
            </a:xfrm>
            <a:custGeom>
              <a:avLst/>
              <a:gdLst>
                <a:gd name="T0" fmla="*/ 0 w 1326"/>
                <a:gd name="T1" fmla="*/ 214 h 214"/>
                <a:gd name="T2" fmla="*/ 1326 w 1326"/>
                <a:gd name="T3" fmla="*/ 214 h 214"/>
                <a:gd name="T4" fmla="*/ 1118 w 1326"/>
                <a:gd name="T5" fmla="*/ 0 h 214"/>
                <a:gd name="T6" fmla="*/ 0 w 1326"/>
                <a:gd name="T7" fmla="*/ 0 h 214"/>
                <a:gd name="T8" fmla="*/ 0 w 1326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6" h="214">
                  <a:moveTo>
                    <a:pt x="0" y="214"/>
                  </a:moveTo>
                  <a:lnTo>
                    <a:pt x="1326" y="214"/>
                  </a:lnTo>
                  <a:lnTo>
                    <a:pt x="1118" y="0"/>
                  </a:lnTo>
                  <a:lnTo>
                    <a:pt x="0" y="0"/>
                  </a:lnTo>
                  <a:lnTo>
                    <a:pt x="0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2103" name="Metin kutusu 2102"/>
          <p:cNvSpPr txBox="1"/>
          <p:nvPr/>
        </p:nvSpPr>
        <p:spPr>
          <a:xfrm>
            <a:off x="652463" y="568325"/>
            <a:ext cx="3482364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b="1" dirty="0">
                <a:solidFill>
                  <a:srgbClr val="FAB529"/>
                </a:solidFill>
              </a:rPr>
              <a:t>Cep Telefonu</a:t>
            </a:r>
          </a:p>
        </p:txBody>
      </p:sp>
      <p:sp>
        <p:nvSpPr>
          <p:cNvPr id="79" name="Oval 5"/>
          <p:cNvSpPr>
            <a:spLocks noChangeArrowheads="1"/>
          </p:cNvSpPr>
          <p:nvPr/>
        </p:nvSpPr>
        <p:spPr bwMode="auto">
          <a:xfrm>
            <a:off x="8603219" y="746412"/>
            <a:ext cx="3144837" cy="3144836"/>
          </a:xfrm>
          <a:prstGeom prst="ellipse">
            <a:avLst/>
          </a:prstGeom>
          <a:noFill/>
          <a:ln w="241300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0" name="Oval 6"/>
          <p:cNvSpPr>
            <a:spLocks noChangeArrowheads="1"/>
          </p:cNvSpPr>
          <p:nvPr/>
        </p:nvSpPr>
        <p:spPr bwMode="auto">
          <a:xfrm>
            <a:off x="8938967" y="1091786"/>
            <a:ext cx="2497991" cy="2499232"/>
          </a:xfrm>
          <a:prstGeom prst="ellipse">
            <a:avLst/>
          </a:prstGeom>
          <a:blipFill dpi="0" rotWithShape="1">
            <a:blip r:embed="rId4"/>
            <a:srcRect/>
            <a:stretch>
              <a:fillRect l="-34000" t="-7000" r="-37000" b="-1000"/>
            </a:stretch>
          </a:blipFill>
          <a:ln w="15875" cap="flat">
            <a:solidFill>
              <a:srgbClr val="11A74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2111" name="Metin kutusu 2110"/>
          <p:cNvSpPr txBox="1"/>
          <p:nvPr/>
        </p:nvSpPr>
        <p:spPr>
          <a:xfrm>
            <a:off x="1061069" y="2306034"/>
            <a:ext cx="9382761" cy="224676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20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Cep telefonumu sık sık kontrol ederim.</a:t>
            </a:r>
          </a:p>
          <a:p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Cep telefonumu her zaman yanımda taşırım.</a:t>
            </a:r>
          </a:p>
          <a:p>
            <a:r>
              <a:rPr lang="tr-TR" sz="20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Uyuduğumda cep telefonum ulaşabileceğim yerde durur.</a:t>
            </a:r>
          </a:p>
          <a:p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Cep telefonumu kullanmaktan günlük işlerime vakit ayıramıyorum.</a:t>
            </a:r>
          </a:p>
          <a:p>
            <a:r>
              <a:rPr lang="tr-TR" sz="20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Kendimi kötü hissettiğimde cep telefonumu kullanmak bana iyi gelir.</a:t>
            </a:r>
          </a:p>
          <a:p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Cep telefonumu kullanmadığım zamanlarda kendimi kötü hissederim.</a:t>
            </a:r>
          </a:p>
          <a:p>
            <a:r>
              <a:rPr lang="tr-TR" sz="20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Başkalarıyla sohbette veya yemekte birlikteyken bile cep telefonumu sık sık kullanırım.</a:t>
            </a:r>
            <a:endParaRPr lang="tr-TR" sz="2000" b="1" dirty="0">
              <a:solidFill>
                <a:srgbClr val="E61F4F"/>
              </a:solidFill>
            </a:endParaRPr>
          </a:p>
        </p:txBody>
      </p:sp>
      <p:sp>
        <p:nvSpPr>
          <p:cNvPr id="4" name="AutoShape 3"/>
          <p:cNvSpPr>
            <a:spLocks noChangeAspect="1" noChangeArrowheads="1" noTextEdit="1"/>
          </p:cNvSpPr>
          <p:nvPr/>
        </p:nvSpPr>
        <p:spPr bwMode="auto">
          <a:xfrm>
            <a:off x="960438" y="2438400"/>
            <a:ext cx="179387" cy="22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2" name="Dikdörtgen 1"/>
          <p:cNvSpPr/>
          <p:nvPr/>
        </p:nvSpPr>
        <p:spPr>
          <a:xfrm>
            <a:off x="652463" y="1358947"/>
            <a:ext cx="5435462" cy="64633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Aşağıdaki cümlelerin en az 5’ine katılıyorsanız</a:t>
            </a:r>
          </a:p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cep telefonu bağımlısı olma riski taşıdığınız söylenebilir:</a:t>
            </a:r>
          </a:p>
        </p:txBody>
      </p:sp>
      <p:grpSp>
        <p:nvGrpSpPr>
          <p:cNvPr id="3" name="Grup 2"/>
          <p:cNvGrpSpPr/>
          <p:nvPr/>
        </p:nvGrpSpPr>
        <p:grpSpPr>
          <a:xfrm>
            <a:off x="833220" y="2416175"/>
            <a:ext cx="178018" cy="2010981"/>
            <a:chOff x="833220" y="2416175"/>
            <a:chExt cx="178018" cy="2010981"/>
          </a:xfrm>
        </p:grpSpPr>
        <p:sp>
          <p:nvSpPr>
            <p:cNvPr id="2085" name="Oval 5"/>
            <p:cNvSpPr>
              <a:spLocks noChangeArrowheads="1"/>
            </p:cNvSpPr>
            <p:nvPr/>
          </p:nvSpPr>
          <p:spPr bwMode="auto">
            <a:xfrm>
              <a:off x="833438" y="2416175"/>
              <a:ext cx="177800" cy="171450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86" name="Oval 6"/>
            <p:cNvSpPr>
              <a:spLocks noChangeArrowheads="1"/>
            </p:cNvSpPr>
            <p:nvPr/>
          </p:nvSpPr>
          <p:spPr bwMode="auto">
            <a:xfrm>
              <a:off x="833438" y="2725138"/>
              <a:ext cx="177800" cy="173038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88" name="Oval 7"/>
            <p:cNvSpPr>
              <a:spLocks noChangeArrowheads="1"/>
            </p:cNvSpPr>
            <p:nvPr/>
          </p:nvSpPr>
          <p:spPr bwMode="auto">
            <a:xfrm>
              <a:off x="833438" y="3027648"/>
              <a:ext cx="177800" cy="171450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1" name="Oval 8"/>
            <p:cNvSpPr>
              <a:spLocks noChangeArrowheads="1"/>
            </p:cNvSpPr>
            <p:nvPr/>
          </p:nvSpPr>
          <p:spPr bwMode="auto">
            <a:xfrm>
              <a:off x="833438" y="3330264"/>
              <a:ext cx="177800" cy="171450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2" name="Oval 9"/>
            <p:cNvSpPr>
              <a:spLocks noChangeArrowheads="1"/>
            </p:cNvSpPr>
            <p:nvPr/>
          </p:nvSpPr>
          <p:spPr bwMode="auto">
            <a:xfrm>
              <a:off x="833438" y="3655303"/>
              <a:ext cx="177800" cy="171450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6" name="Oval 9"/>
            <p:cNvSpPr>
              <a:spLocks noChangeArrowheads="1"/>
            </p:cNvSpPr>
            <p:nvPr/>
          </p:nvSpPr>
          <p:spPr bwMode="auto">
            <a:xfrm>
              <a:off x="833438" y="3925697"/>
              <a:ext cx="177800" cy="171450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7" name="Oval 9"/>
            <p:cNvSpPr>
              <a:spLocks noChangeArrowheads="1"/>
            </p:cNvSpPr>
            <p:nvPr/>
          </p:nvSpPr>
          <p:spPr bwMode="auto">
            <a:xfrm>
              <a:off x="833220" y="4255706"/>
              <a:ext cx="177800" cy="171450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</p:spTree>
    <p:extLst>
      <p:ext uri="{BB962C8B-B14F-4D97-AF65-F5344CB8AC3E}">
        <p14:creationId xmlns:p14="http://schemas.microsoft.com/office/powerpoint/2010/main" val="90119525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0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750"/>
                            </p:stCondLst>
                            <p:childTnLst>
                              <p:par>
                                <p:cTn id="1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5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250"/>
                            </p:stCondLst>
                            <p:childTnLst>
                              <p:par>
                                <p:cTn id="2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5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500"/>
                            </p:stCondLst>
                            <p:childTnLst>
                              <p:par>
                                <p:cTn id="29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1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2000"/>
                            </p:stCondLst>
                            <p:childTnLst>
                              <p:par>
                                <p:cTn id="3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5" dur="250"/>
                                        <p:tgtEl>
                                          <p:spTgt spid="21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2250"/>
                            </p:stCondLst>
                            <p:childTnLst>
                              <p:par>
                                <p:cTn id="3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9" dur="250"/>
                                        <p:tgtEl>
                                          <p:spTgt spid="211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2500"/>
                            </p:stCondLst>
                            <p:childTnLst>
                              <p:par>
                                <p:cTn id="4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3" dur="250"/>
                                        <p:tgtEl>
                                          <p:spTgt spid="211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2750"/>
                            </p:stCondLst>
                            <p:childTnLst>
                              <p:par>
                                <p:cTn id="4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7" dur="250"/>
                                        <p:tgtEl>
                                          <p:spTgt spid="211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3000"/>
                            </p:stCondLst>
                            <p:childTnLst>
                              <p:par>
                                <p:cTn id="4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1" dur="250"/>
                                        <p:tgtEl>
                                          <p:spTgt spid="211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3250"/>
                            </p:stCondLst>
                            <p:childTnLst>
                              <p:par>
                                <p:cTn id="5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1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5" dur="250"/>
                                        <p:tgtEl>
                                          <p:spTgt spid="2111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3500"/>
                            </p:stCondLst>
                            <p:childTnLst>
                              <p:par>
                                <p:cTn id="5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1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9" dur="250"/>
                                        <p:tgtEl>
                                          <p:spTgt spid="2111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79" grpId="0" animBg="1"/>
      <p:bldP spid="80" grpId="0" animBg="1"/>
      <p:bldP spid="2111" grpId="0" build="p"/>
      <p:bldP spid="2" grpId="0"/>
    </p:bld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079" y="5567966"/>
                <a:ext cx="496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 smtClean="0">
                    <a:solidFill>
                      <a:srgbClr val="B2B2B2"/>
                    </a:solidFill>
                  </a:rPr>
                  <a:t>28</a:t>
                </a:r>
                <a:endParaRPr lang="tr-TR" sz="2400" b="1" dirty="0">
                  <a:solidFill>
                    <a:srgbClr val="B2B2B2"/>
                  </a:solidFill>
                </a:endParaRPr>
              </a:p>
            </p:txBody>
          </p:sp>
        </p:grpSp>
      </p:grpSp>
      <p:grpSp>
        <p:nvGrpSpPr>
          <p:cNvPr id="2096" name="Grup 2095"/>
          <p:cNvGrpSpPr/>
          <p:nvPr/>
        </p:nvGrpSpPr>
        <p:grpSpPr>
          <a:xfrm>
            <a:off x="-6350" y="0"/>
            <a:ext cx="12201525" cy="339725"/>
            <a:chOff x="-6350" y="0"/>
            <a:chExt cx="12201525" cy="339725"/>
          </a:xfrm>
        </p:grpSpPr>
        <p:sp>
          <p:nvSpPr>
            <p:cNvPr id="2094" name="Freeform 70"/>
            <p:cNvSpPr>
              <a:spLocks/>
            </p:cNvSpPr>
            <p:nvPr/>
          </p:nvSpPr>
          <p:spPr bwMode="auto">
            <a:xfrm>
              <a:off x="1812925" y="0"/>
              <a:ext cx="10382250" cy="339725"/>
            </a:xfrm>
            <a:custGeom>
              <a:avLst/>
              <a:gdLst>
                <a:gd name="T0" fmla="*/ 207 w 6540"/>
                <a:gd name="T1" fmla="*/ 214 h 214"/>
                <a:gd name="T2" fmla="*/ 6540 w 6540"/>
                <a:gd name="T3" fmla="*/ 214 h 214"/>
                <a:gd name="T4" fmla="*/ 6540 w 6540"/>
                <a:gd name="T5" fmla="*/ 0 h 214"/>
                <a:gd name="T6" fmla="*/ 0 w 6540"/>
                <a:gd name="T7" fmla="*/ 0 h 214"/>
                <a:gd name="T8" fmla="*/ 207 w 6540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40" h="214">
                  <a:moveTo>
                    <a:pt x="207" y="214"/>
                  </a:moveTo>
                  <a:lnTo>
                    <a:pt x="6540" y="214"/>
                  </a:lnTo>
                  <a:lnTo>
                    <a:pt x="6540" y="0"/>
                  </a:lnTo>
                  <a:lnTo>
                    <a:pt x="0" y="0"/>
                  </a:lnTo>
                  <a:lnTo>
                    <a:pt x="207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5" name="Freeform 71"/>
            <p:cNvSpPr>
              <a:spLocks/>
            </p:cNvSpPr>
            <p:nvPr/>
          </p:nvSpPr>
          <p:spPr bwMode="auto">
            <a:xfrm>
              <a:off x="-6350" y="0"/>
              <a:ext cx="2105025" cy="339725"/>
            </a:xfrm>
            <a:custGeom>
              <a:avLst/>
              <a:gdLst>
                <a:gd name="T0" fmla="*/ 0 w 1326"/>
                <a:gd name="T1" fmla="*/ 214 h 214"/>
                <a:gd name="T2" fmla="*/ 1326 w 1326"/>
                <a:gd name="T3" fmla="*/ 214 h 214"/>
                <a:gd name="T4" fmla="*/ 1118 w 1326"/>
                <a:gd name="T5" fmla="*/ 0 h 214"/>
                <a:gd name="T6" fmla="*/ 0 w 1326"/>
                <a:gd name="T7" fmla="*/ 0 h 214"/>
                <a:gd name="T8" fmla="*/ 0 w 1326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6" h="214">
                  <a:moveTo>
                    <a:pt x="0" y="214"/>
                  </a:moveTo>
                  <a:lnTo>
                    <a:pt x="1326" y="214"/>
                  </a:lnTo>
                  <a:lnTo>
                    <a:pt x="1118" y="0"/>
                  </a:lnTo>
                  <a:lnTo>
                    <a:pt x="0" y="0"/>
                  </a:lnTo>
                  <a:lnTo>
                    <a:pt x="0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2103" name="Metin kutusu 2102"/>
          <p:cNvSpPr txBox="1"/>
          <p:nvPr/>
        </p:nvSpPr>
        <p:spPr>
          <a:xfrm>
            <a:off x="2381241" y="568325"/>
            <a:ext cx="7429534" cy="156966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tr-TR" sz="4800" b="1" dirty="0">
                <a:solidFill>
                  <a:srgbClr val="E61F4F"/>
                </a:solidFill>
              </a:rPr>
              <a:t>Fazla Cep Telefonu Kullanımı</a:t>
            </a:r>
          </a:p>
          <a:p>
            <a:pPr algn="ctr"/>
            <a:r>
              <a:rPr lang="tr-TR" sz="4800" b="1" dirty="0">
                <a:solidFill>
                  <a:srgbClr val="E61F4F"/>
                </a:solidFill>
              </a:rPr>
              <a:t>ile Baş Etmek İçin</a:t>
            </a:r>
          </a:p>
        </p:txBody>
      </p:sp>
      <p:grpSp>
        <p:nvGrpSpPr>
          <p:cNvPr id="6" name="Grup 5"/>
          <p:cNvGrpSpPr/>
          <p:nvPr/>
        </p:nvGrpSpPr>
        <p:grpSpPr>
          <a:xfrm>
            <a:off x="2014872" y="2319060"/>
            <a:ext cx="3102447" cy="720000"/>
            <a:chOff x="1376362" y="2393451"/>
            <a:chExt cx="3102447" cy="720000"/>
          </a:xfrm>
        </p:grpSpPr>
        <p:sp>
          <p:nvSpPr>
            <p:cNvPr id="83" name="Dikdörtgen 82"/>
            <p:cNvSpPr/>
            <p:nvPr/>
          </p:nvSpPr>
          <p:spPr>
            <a:xfrm>
              <a:off x="2096362" y="2504787"/>
              <a:ext cx="2382447" cy="58477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tr-TR" sz="1600" b="1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Cep telefonu kullandığınız</a:t>
              </a:r>
            </a:p>
            <a:p>
              <a:r>
                <a:rPr lang="tr-TR" sz="1600" b="1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zamanları gözlemleyin.</a:t>
              </a:r>
            </a:p>
          </p:txBody>
        </p:sp>
        <p:pic>
          <p:nvPicPr>
            <p:cNvPr id="4" name="Resim 3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1376362" y="2393451"/>
              <a:ext cx="720000" cy="720000"/>
            </a:xfrm>
            <a:prstGeom prst="rect">
              <a:avLst/>
            </a:prstGeom>
          </p:spPr>
        </p:pic>
      </p:grpSp>
      <p:grpSp>
        <p:nvGrpSpPr>
          <p:cNvPr id="2086" name="Grup 2085"/>
          <p:cNvGrpSpPr/>
          <p:nvPr/>
        </p:nvGrpSpPr>
        <p:grpSpPr>
          <a:xfrm>
            <a:off x="5373331" y="2319060"/>
            <a:ext cx="4437444" cy="720000"/>
            <a:chOff x="5429481" y="2437174"/>
            <a:chExt cx="4437444" cy="720000"/>
          </a:xfrm>
        </p:grpSpPr>
        <p:pic>
          <p:nvPicPr>
            <p:cNvPr id="5" name="Resim 4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5429481" y="2437174"/>
              <a:ext cx="571304" cy="720000"/>
            </a:xfrm>
            <a:prstGeom prst="rect">
              <a:avLst/>
            </a:prstGeom>
          </p:spPr>
        </p:pic>
        <p:sp>
          <p:nvSpPr>
            <p:cNvPr id="90" name="Dikdörtgen 89"/>
            <p:cNvSpPr/>
            <p:nvPr/>
          </p:nvSpPr>
          <p:spPr>
            <a:xfrm>
              <a:off x="6000785" y="2504786"/>
              <a:ext cx="3866140" cy="58477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tr-TR" sz="1600" b="1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Cep telefonu ile yapmakta olduğunuz</a:t>
              </a:r>
            </a:p>
            <a:p>
              <a:r>
                <a:rPr lang="tr-TR" sz="1600" b="1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en önemsiz aktiviteyi azaltarak işe başlayın.</a:t>
              </a:r>
            </a:p>
          </p:txBody>
        </p:sp>
      </p:grpSp>
      <p:sp>
        <p:nvSpPr>
          <p:cNvPr id="93" name="Line 64"/>
          <p:cNvSpPr>
            <a:spLocks noChangeShapeType="1"/>
          </p:cNvSpPr>
          <p:nvPr/>
        </p:nvSpPr>
        <p:spPr bwMode="auto">
          <a:xfrm>
            <a:off x="1438293" y="3237112"/>
            <a:ext cx="9315415" cy="0"/>
          </a:xfrm>
          <a:prstGeom prst="line">
            <a:avLst/>
          </a:prstGeom>
          <a:noFill/>
          <a:ln w="14288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grpSp>
        <p:nvGrpSpPr>
          <p:cNvPr id="2097" name="Grup 2096"/>
          <p:cNvGrpSpPr/>
          <p:nvPr/>
        </p:nvGrpSpPr>
        <p:grpSpPr>
          <a:xfrm>
            <a:off x="2215819" y="3425323"/>
            <a:ext cx="7175640" cy="720000"/>
            <a:chOff x="2215819" y="3588953"/>
            <a:chExt cx="7175640" cy="720000"/>
          </a:xfrm>
        </p:grpSpPr>
        <p:pic>
          <p:nvPicPr>
            <p:cNvPr id="2092" name="Resim 2091"/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2215819" y="3588953"/>
              <a:ext cx="399130" cy="720000"/>
            </a:xfrm>
            <a:prstGeom prst="rect">
              <a:avLst/>
            </a:prstGeom>
          </p:spPr>
        </p:pic>
        <p:sp>
          <p:nvSpPr>
            <p:cNvPr id="95" name="Dikdörtgen 94"/>
            <p:cNvSpPr/>
            <p:nvPr/>
          </p:nvSpPr>
          <p:spPr>
            <a:xfrm>
              <a:off x="2633262" y="3653921"/>
              <a:ext cx="6758197" cy="58477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tr-TR" sz="1600" b="1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Bir kişiyle yüz yüze iletişimdeyken cep telefonunuzu uzak bir yere koyma veya</a:t>
              </a:r>
            </a:p>
            <a:p>
              <a:r>
                <a:rPr lang="tr-TR" sz="1600" b="1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kapatma konusunda kendinizle anlaşın.</a:t>
              </a:r>
            </a:p>
          </p:txBody>
        </p:sp>
      </p:grpSp>
      <p:sp>
        <p:nvSpPr>
          <p:cNvPr id="97" name="Line 64"/>
          <p:cNvSpPr>
            <a:spLocks noChangeShapeType="1"/>
          </p:cNvSpPr>
          <p:nvPr/>
        </p:nvSpPr>
        <p:spPr bwMode="auto">
          <a:xfrm>
            <a:off x="1438293" y="4361664"/>
            <a:ext cx="9315415" cy="0"/>
          </a:xfrm>
          <a:prstGeom prst="line">
            <a:avLst/>
          </a:prstGeom>
          <a:noFill/>
          <a:ln w="14288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grpSp>
        <p:nvGrpSpPr>
          <p:cNvPr id="2102" name="Grup 2101"/>
          <p:cNvGrpSpPr/>
          <p:nvPr/>
        </p:nvGrpSpPr>
        <p:grpSpPr>
          <a:xfrm>
            <a:off x="2487137" y="4498638"/>
            <a:ext cx="6904322" cy="830997"/>
            <a:chOff x="2487137" y="4498638"/>
            <a:chExt cx="6904322" cy="830997"/>
          </a:xfrm>
        </p:grpSpPr>
        <p:pic>
          <p:nvPicPr>
            <p:cNvPr id="2093" name="Resim 2092"/>
            <p:cNvPicPr>
              <a:picLocks noChangeAspect="1"/>
            </p:cNvPicPr>
            <p:nvPr/>
          </p:nvPicPr>
          <p:blipFill>
            <a:blip r:embed="rId7"/>
            <a:stretch>
              <a:fillRect/>
            </a:stretch>
          </p:blipFill>
          <p:spPr>
            <a:xfrm>
              <a:off x="8671459" y="4527455"/>
              <a:ext cx="720000" cy="720000"/>
            </a:xfrm>
            <a:prstGeom prst="rect">
              <a:avLst/>
            </a:prstGeom>
          </p:spPr>
        </p:pic>
        <p:sp>
          <p:nvSpPr>
            <p:cNvPr id="99" name="Dikdörtgen 98"/>
            <p:cNvSpPr/>
            <p:nvPr/>
          </p:nvSpPr>
          <p:spPr>
            <a:xfrm>
              <a:off x="2487137" y="4498638"/>
              <a:ext cx="6184322" cy="830997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r"/>
              <a:r>
                <a:rPr lang="tr-TR" sz="1600" b="1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Yatağınıza gitmeden en son 30 dakika önce telefonunuzu kontrol edin.</a:t>
              </a:r>
            </a:p>
            <a:p>
              <a:pPr algn="r"/>
              <a:r>
                <a:rPr lang="tr-TR" sz="1600" b="1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Eğer mesajlarınız, cevapsız aramalarınız varsa dönüş yapmak için ertesi</a:t>
              </a:r>
            </a:p>
            <a:p>
              <a:pPr algn="r"/>
              <a:r>
                <a:rPr lang="tr-TR" sz="1600" b="1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günü bekleyin. Uyku düzeninizin bozulmamasını önceleyin.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403094648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0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750"/>
                            </p:stCondLst>
                            <p:childTnLst>
                              <p:par>
                                <p:cTn id="1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50"/>
                                        <p:tgtEl>
                                          <p:spTgt spid="20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250"/>
                            </p:stCondLst>
                            <p:childTnLst>
                              <p:par>
                                <p:cTn id="2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5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500"/>
                            </p:stCondLst>
                            <p:childTnLst>
                              <p:par>
                                <p:cTn id="2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250"/>
                                        <p:tgtEl>
                                          <p:spTgt spid="20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1750"/>
                            </p:stCondLst>
                            <p:childTnLst>
                              <p:par>
                                <p:cTn id="3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25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2000"/>
                            </p:stCondLst>
                            <p:childTnLst>
                              <p:par>
                                <p:cTn id="3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250"/>
                                        <p:tgtEl>
                                          <p:spTgt spid="2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93" grpId="0" animBg="1"/>
      <p:bldP spid="97" grpId="0" animBg="1"/>
    </p:bld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079" y="5567966"/>
                <a:ext cx="496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 smtClean="0">
                    <a:solidFill>
                      <a:srgbClr val="B2B2B2"/>
                    </a:solidFill>
                  </a:rPr>
                  <a:t>29</a:t>
                </a:r>
                <a:endParaRPr lang="tr-TR" sz="2400" b="1" dirty="0">
                  <a:solidFill>
                    <a:srgbClr val="B2B2B2"/>
                  </a:solidFill>
                </a:endParaRPr>
              </a:p>
            </p:txBody>
          </p:sp>
        </p:grpSp>
      </p:grpSp>
      <p:grpSp>
        <p:nvGrpSpPr>
          <p:cNvPr id="2096" name="Grup 2095"/>
          <p:cNvGrpSpPr/>
          <p:nvPr/>
        </p:nvGrpSpPr>
        <p:grpSpPr>
          <a:xfrm>
            <a:off x="-6350" y="0"/>
            <a:ext cx="12201525" cy="339725"/>
            <a:chOff x="-6350" y="0"/>
            <a:chExt cx="12201525" cy="339725"/>
          </a:xfrm>
        </p:grpSpPr>
        <p:sp>
          <p:nvSpPr>
            <p:cNvPr id="2094" name="Freeform 70"/>
            <p:cNvSpPr>
              <a:spLocks/>
            </p:cNvSpPr>
            <p:nvPr/>
          </p:nvSpPr>
          <p:spPr bwMode="auto">
            <a:xfrm>
              <a:off x="1812925" y="0"/>
              <a:ext cx="10382250" cy="339725"/>
            </a:xfrm>
            <a:custGeom>
              <a:avLst/>
              <a:gdLst>
                <a:gd name="T0" fmla="*/ 207 w 6540"/>
                <a:gd name="T1" fmla="*/ 214 h 214"/>
                <a:gd name="T2" fmla="*/ 6540 w 6540"/>
                <a:gd name="T3" fmla="*/ 214 h 214"/>
                <a:gd name="T4" fmla="*/ 6540 w 6540"/>
                <a:gd name="T5" fmla="*/ 0 h 214"/>
                <a:gd name="T6" fmla="*/ 0 w 6540"/>
                <a:gd name="T7" fmla="*/ 0 h 214"/>
                <a:gd name="T8" fmla="*/ 207 w 6540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40" h="214">
                  <a:moveTo>
                    <a:pt x="207" y="214"/>
                  </a:moveTo>
                  <a:lnTo>
                    <a:pt x="6540" y="214"/>
                  </a:lnTo>
                  <a:lnTo>
                    <a:pt x="6540" y="0"/>
                  </a:lnTo>
                  <a:lnTo>
                    <a:pt x="0" y="0"/>
                  </a:lnTo>
                  <a:lnTo>
                    <a:pt x="207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5" name="Freeform 71"/>
            <p:cNvSpPr>
              <a:spLocks/>
            </p:cNvSpPr>
            <p:nvPr/>
          </p:nvSpPr>
          <p:spPr bwMode="auto">
            <a:xfrm>
              <a:off x="-6350" y="0"/>
              <a:ext cx="2105025" cy="339725"/>
            </a:xfrm>
            <a:custGeom>
              <a:avLst/>
              <a:gdLst>
                <a:gd name="T0" fmla="*/ 0 w 1326"/>
                <a:gd name="T1" fmla="*/ 214 h 214"/>
                <a:gd name="T2" fmla="*/ 1326 w 1326"/>
                <a:gd name="T3" fmla="*/ 214 h 214"/>
                <a:gd name="T4" fmla="*/ 1118 w 1326"/>
                <a:gd name="T5" fmla="*/ 0 h 214"/>
                <a:gd name="T6" fmla="*/ 0 w 1326"/>
                <a:gd name="T7" fmla="*/ 0 h 214"/>
                <a:gd name="T8" fmla="*/ 0 w 1326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6" h="214">
                  <a:moveTo>
                    <a:pt x="0" y="214"/>
                  </a:moveTo>
                  <a:lnTo>
                    <a:pt x="1326" y="214"/>
                  </a:lnTo>
                  <a:lnTo>
                    <a:pt x="1118" y="0"/>
                  </a:lnTo>
                  <a:lnTo>
                    <a:pt x="0" y="0"/>
                  </a:lnTo>
                  <a:lnTo>
                    <a:pt x="0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2103" name="Metin kutusu 2102"/>
          <p:cNvSpPr txBox="1"/>
          <p:nvPr/>
        </p:nvSpPr>
        <p:spPr>
          <a:xfrm>
            <a:off x="652463" y="568325"/>
            <a:ext cx="500040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b="1" dirty="0">
                <a:solidFill>
                  <a:srgbClr val="E61F4F"/>
                </a:solidFill>
              </a:rPr>
              <a:t>İlhami’nin Hikayesi</a:t>
            </a:r>
          </a:p>
        </p:txBody>
      </p:sp>
      <p:sp>
        <p:nvSpPr>
          <p:cNvPr id="79" name="Oval 5"/>
          <p:cNvSpPr>
            <a:spLocks noChangeArrowheads="1"/>
          </p:cNvSpPr>
          <p:nvPr/>
        </p:nvSpPr>
        <p:spPr bwMode="auto">
          <a:xfrm>
            <a:off x="7896226" y="1556479"/>
            <a:ext cx="3144837" cy="3144836"/>
          </a:xfrm>
          <a:prstGeom prst="ellipse">
            <a:avLst/>
          </a:prstGeom>
          <a:noFill/>
          <a:ln w="241300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0" name="Oval 6"/>
          <p:cNvSpPr>
            <a:spLocks noChangeArrowheads="1"/>
          </p:cNvSpPr>
          <p:nvPr/>
        </p:nvSpPr>
        <p:spPr bwMode="auto">
          <a:xfrm>
            <a:off x="8231974" y="1901853"/>
            <a:ext cx="2497991" cy="2499232"/>
          </a:xfrm>
          <a:prstGeom prst="ellipse">
            <a:avLst/>
          </a:prstGeom>
          <a:blipFill dpi="0" rotWithShape="1">
            <a:blip r:embed="rId4"/>
            <a:srcRect/>
            <a:stretch>
              <a:fillRect l="-14000" t="-18000" r="-10000" b="-18000"/>
            </a:stretch>
          </a:blipFill>
          <a:ln w="15875" cap="flat">
            <a:solidFill>
              <a:srgbClr val="11A74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4" name="AutoShape 3"/>
          <p:cNvSpPr>
            <a:spLocks noChangeAspect="1" noChangeArrowheads="1" noTextEdit="1"/>
          </p:cNvSpPr>
          <p:nvPr/>
        </p:nvSpPr>
        <p:spPr bwMode="auto">
          <a:xfrm>
            <a:off x="960438" y="2438400"/>
            <a:ext cx="179387" cy="22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2" name="Dikdörtgen 1"/>
          <p:cNvSpPr/>
          <p:nvPr/>
        </p:nvSpPr>
        <p:spPr>
          <a:xfrm>
            <a:off x="652463" y="2069247"/>
            <a:ext cx="6275885" cy="203132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İlhami son zamanlarda çok kilo almıştı. Çünkü saatlerce tabletinin</a:t>
            </a:r>
          </a:p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başında oturuyor ve acıktığında abur cuburla besleniyordu.</a:t>
            </a:r>
          </a:p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Akşam sofraya gelmesi bile sorun oluyordu. İlhami’nin notları da</a:t>
            </a:r>
          </a:p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düşmeye başlamıştı. Veli toplantısında annesi ve babası</a:t>
            </a:r>
          </a:p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okulda notlarının düşmesinden, arkadaşlarına karşı</a:t>
            </a:r>
          </a:p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agresif davranışlarından haberdar olmuşlar ve kendi</a:t>
            </a:r>
          </a:p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evlatlarının nasıl bu kadar değiştiğine inanamamışlardı.</a:t>
            </a:r>
          </a:p>
        </p:txBody>
      </p:sp>
    </p:spTree>
    <p:extLst>
      <p:ext uri="{BB962C8B-B14F-4D97-AF65-F5344CB8AC3E}">
        <p14:creationId xmlns:p14="http://schemas.microsoft.com/office/powerpoint/2010/main" val="85568762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0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000"/>
                            </p:stCondLst>
                            <p:childTnLst>
                              <p:par>
                                <p:cTn id="1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250"/>
                            </p:stCondLst>
                            <p:childTnLst>
                              <p:par>
                                <p:cTn id="2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5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500"/>
                            </p:stCondLst>
                            <p:childTnLst>
                              <p:par>
                                <p:cTn id="2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79" grpId="0" animBg="1"/>
      <p:bldP spid="80" grpId="0" animBg="1"/>
      <p:bldP spid="2" grpId="0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82325" y="5567966"/>
                <a:ext cx="340158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>
                    <a:solidFill>
                      <a:srgbClr val="B2B2B2"/>
                    </a:solidFill>
                  </a:rPr>
                  <a:t>3</a:t>
                </a:r>
              </a:p>
            </p:txBody>
          </p:sp>
        </p:grpSp>
      </p:grpSp>
      <p:grpSp>
        <p:nvGrpSpPr>
          <p:cNvPr id="2096" name="Grup 2095"/>
          <p:cNvGrpSpPr/>
          <p:nvPr/>
        </p:nvGrpSpPr>
        <p:grpSpPr>
          <a:xfrm>
            <a:off x="-6350" y="0"/>
            <a:ext cx="12201525" cy="339725"/>
            <a:chOff x="-6350" y="0"/>
            <a:chExt cx="12201525" cy="339725"/>
          </a:xfrm>
        </p:grpSpPr>
        <p:sp>
          <p:nvSpPr>
            <p:cNvPr id="2094" name="Freeform 70"/>
            <p:cNvSpPr>
              <a:spLocks/>
            </p:cNvSpPr>
            <p:nvPr/>
          </p:nvSpPr>
          <p:spPr bwMode="auto">
            <a:xfrm>
              <a:off x="1812925" y="0"/>
              <a:ext cx="10382250" cy="339725"/>
            </a:xfrm>
            <a:custGeom>
              <a:avLst/>
              <a:gdLst>
                <a:gd name="T0" fmla="*/ 207 w 6540"/>
                <a:gd name="T1" fmla="*/ 214 h 214"/>
                <a:gd name="T2" fmla="*/ 6540 w 6540"/>
                <a:gd name="T3" fmla="*/ 214 h 214"/>
                <a:gd name="T4" fmla="*/ 6540 w 6540"/>
                <a:gd name="T5" fmla="*/ 0 h 214"/>
                <a:gd name="T6" fmla="*/ 0 w 6540"/>
                <a:gd name="T7" fmla="*/ 0 h 214"/>
                <a:gd name="T8" fmla="*/ 207 w 6540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40" h="214">
                  <a:moveTo>
                    <a:pt x="207" y="214"/>
                  </a:moveTo>
                  <a:lnTo>
                    <a:pt x="6540" y="214"/>
                  </a:lnTo>
                  <a:lnTo>
                    <a:pt x="6540" y="0"/>
                  </a:lnTo>
                  <a:lnTo>
                    <a:pt x="0" y="0"/>
                  </a:lnTo>
                  <a:lnTo>
                    <a:pt x="207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5" name="Freeform 71"/>
            <p:cNvSpPr>
              <a:spLocks/>
            </p:cNvSpPr>
            <p:nvPr/>
          </p:nvSpPr>
          <p:spPr bwMode="auto">
            <a:xfrm>
              <a:off x="-6350" y="0"/>
              <a:ext cx="2105025" cy="339725"/>
            </a:xfrm>
            <a:custGeom>
              <a:avLst/>
              <a:gdLst>
                <a:gd name="T0" fmla="*/ 0 w 1326"/>
                <a:gd name="T1" fmla="*/ 214 h 214"/>
                <a:gd name="T2" fmla="*/ 1326 w 1326"/>
                <a:gd name="T3" fmla="*/ 214 h 214"/>
                <a:gd name="T4" fmla="*/ 1118 w 1326"/>
                <a:gd name="T5" fmla="*/ 0 h 214"/>
                <a:gd name="T6" fmla="*/ 0 w 1326"/>
                <a:gd name="T7" fmla="*/ 0 h 214"/>
                <a:gd name="T8" fmla="*/ 0 w 1326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6" h="214">
                  <a:moveTo>
                    <a:pt x="0" y="214"/>
                  </a:moveTo>
                  <a:lnTo>
                    <a:pt x="1326" y="214"/>
                  </a:lnTo>
                  <a:lnTo>
                    <a:pt x="1118" y="0"/>
                  </a:lnTo>
                  <a:lnTo>
                    <a:pt x="0" y="0"/>
                  </a:lnTo>
                  <a:lnTo>
                    <a:pt x="0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grpSp>
        <p:nvGrpSpPr>
          <p:cNvPr id="2110" name="Grup 2109"/>
          <p:cNvGrpSpPr/>
          <p:nvPr/>
        </p:nvGrpSpPr>
        <p:grpSpPr>
          <a:xfrm>
            <a:off x="652463" y="555625"/>
            <a:ext cx="204788" cy="4140000"/>
            <a:chOff x="852487" y="555625"/>
            <a:chExt cx="204788" cy="4140000"/>
          </a:xfrm>
        </p:grpSpPr>
        <p:sp>
          <p:nvSpPr>
            <p:cNvPr id="2100" name="Line 75"/>
            <p:cNvSpPr>
              <a:spLocks noChangeShapeType="1"/>
            </p:cNvSpPr>
            <p:nvPr/>
          </p:nvSpPr>
          <p:spPr bwMode="auto">
            <a:xfrm>
              <a:off x="954882" y="555625"/>
              <a:ext cx="0" cy="414000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101" name="Oval 76"/>
            <p:cNvSpPr>
              <a:spLocks noChangeArrowheads="1"/>
            </p:cNvSpPr>
            <p:nvPr/>
          </p:nvSpPr>
          <p:spPr bwMode="auto">
            <a:xfrm>
              <a:off x="852487" y="890535"/>
              <a:ext cx="204788" cy="195263"/>
            </a:xfrm>
            <a:prstGeom prst="ellipse">
              <a:avLst/>
            </a:prstGeom>
            <a:solidFill>
              <a:srgbClr val="FFFFFF"/>
            </a:solidFill>
            <a:ln w="61913" cap="flat">
              <a:solidFill>
                <a:srgbClr val="DADADA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2103" name="Metin kutusu 2102"/>
          <p:cNvSpPr txBox="1"/>
          <p:nvPr/>
        </p:nvSpPr>
        <p:spPr>
          <a:xfrm>
            <a:off x="908051" y="568325"/>
            <a:ext cx="267413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b="1" dirty="0">
                <a:solidFill>
                  <a:srgbClr val="231F20"/>
                </a:solidFill>
              </a:rPr>
              <a:t>Bağımlılık</a:t>
            </a:r>
            <a:endParaRPr lang="tr-TR" sz="4800" b="1" dirty="0">
              <a:solidFill>
                <a:srgbClr val="EE742F"/>
              </a:solidFill>
            </a:endParaRPr>
          </a:p>
        </p:txBody>
      </p:sp>
      <p:sp>
        <p:nvSpPr>
          <p:cNvPr id="2111" name="Metin kutusu 2110"/>
          <p:cNvSpPr txBox="1"/>
          <p:nvPr/>
        </p:nvSpPr>
        <p:spPr>
          <a:xfrm>
            <a:off x="944915" y="1401192"/>
            <a:ext cx="577683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20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Bağımlılık </a:t>
            </a:r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kişinin kullandığı bir nesne veya yaptığı bir</a:t>
            </a:r>
          </a:p>
          <a:p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eylem üzerinde;</a:t>
            </a:r>
          </a:p>
        </p:txBody>
      </p:sp>
      <p:sp>
        <p:nvSpPr>
          <p:cNvPr id="78" name="Metin kutusu 77"/>
          <p:cNvSpPr txBox="1"/>
          <p:nvPr/>
        </p:nvSpPr>
        <p:spPr>
          <a:xfrm>
            <a:off x="1438275" y="2241694"/>
            <a:ext cx="4424288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• Kontrolünü kaybetmesi ve </a:t>
            </a:r>
          </a:p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• Onsuz bir yaşam sürememeye başlamasıdır.</a:t>
            </a:r>
          </a:p>
        </p:txBody>
      </p:sp>
      <p:sp>
        <p:nvSpPr>
          <p:cNvPr id="4" name="AutoShape 3"/>
          <p:cNvSpPr>
            <a:spLocks noChangeAspect="1" noChangeArrowheads="1" noTextEdit="1"/>
          </p:cNvSpPr>
          <p:nvPr/>
        </p:nvSpPr>
        <p:spPr bwMode="auto">
          <a:xfrm>
            <a:off x="960438" y="2438400"/>
            <a:ext cx="179387" cy="22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5" name="Line 5"/>
          <p:cNvSpPr>
            <a:spLocks noChangeShapeType="1"/>
          </p:cNvSpPr>
          <p:nvPr/>
        </p:nvSpPr>
        <p:spPr bwMode="auto">
          <a:xfrm>
            <a:off x="759102" y="1608940"/>
            <a:ext cx="179387" cy="0"/>
          </a:xfrm>
          <a:prstGeom prst="line">
            <a:avLst/>
          </a:prstGeom>
          <a:noFill/>
          <a:ln w="15875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5" name="Oval 5"/>
          <p:cNvSpPr>
            <a:spLocks noChangeArrowheads="1"/>
          </p:cNvSpPr>
          <p:nvPr/>
        </p:nvSpPr>
        <p:spPr bwMode="auto">
          <a:xfrm>
            <a:off x="7272338" y="890588"/>
            <a:ext cx="4021138" cy="4021137"/>
          </a:xfrm>
          <a:prstGeom prst="ellipse">
            <a:avLst/>
          </a:prstGeom>
          <a:noFill/>
          <a:ln w="241300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6" name="Oval 6"/>
          <p:cNvSpPr>
            <a:spLocks noChangeArrowheads="1"/>
          </p:cNvSpPr>
          <p:nvPr/>
        </p:nvSpPr>
        <p:spPr bwMode="auto">
          <a:xfrm>
            <a:off x="7685088" y="1303338"/>
            <a:ext cx="3194050" cy="3195637"/>
          </a:xfrm>
          <a:prstGeom prst="ellipse">
            <a:avLst/>
          </a:prstGeom>
          <a:blipFill>
            <a:blip r:embed="rId4"/>
            <a:stretch>
              <a:fillRect l="-21000" t="-7000" r="-31000" b="-1000"/>
            </a:stretch>
          </a:blipFill>
          <a:ln w="15875" cap="flat">
            <a:solidFill>
              <a:srgbClr val="11A74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45089296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0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21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21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21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25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1250"/>
                            </p:stCondLst>
                            <p:childTnLst>
                              <p:par>
                                <p:cTn id="2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25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1500"/>
                            </p:stCondLst>
                            <p:childTnLst>
                              <p:par>
                                <p:cTn id="3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25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1750"/>
                            </p:stCondLst>
                            <p:childTnLst>
                              <p:par>
                                <p:cTn id="3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250"/>
                                        <p:tgtEl>
                                          <p:spTgt spid="2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2000"/>
                            </p:stCondLst>
                            <p:childTnLst>
                              <p:par>
                                <p:cTn id="3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25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2111" grpId="0"/>
      <p:bldP spid="78" grpId="0"/>
      <p:bldP spid="5" grpId="0" animBg="1"/>
      <p:bldP spid="85" grpId="0" animBg="1"/>
      <p:bldP spid="86" grpId="0" animBg="1"/>
    </p:bld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079" y="5567966"/>
                <a:ext cx="496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 smtClean="0">
                    <a:solidFill>
                      <a:srgbClr val="B2B2B2"/>
                    </a:solidFill>
                  </a:rPr>
                  <a:t>30</a:t>
                </a:r>
                <a:endParaRPr lang="tr-TR" sz="2400" b="1" dirty="0">
                  <a:solidFill>
                    <a:srgbClr val="B2B2B2"/>
                  </a:solidFill>
                </a:endParaRPr>
              </a:p>
            </p:txBody>
          </p:sp>
        </p:grpSp>
      </p:grpSp>
      <p:grpSp>
        <p:nvGrpSpPr>
          <p:cNvPr id="2096" name="Grup 2095"/>
          <p:cNvGrpSpPr/>
          <p:nvPr/>
        </p:nvGrpSpPr>
        <p:grpSpPr>
          <a:xfrm>
            <a:off x="-6350" y="0"/>
            <a:ext cx="12201525" cy="339725"/>
            <a:chOff x="-6350" y="0"/>
            <a:chExt cx="12201525" cy="339725"/>
          </a:xfrm>
        </p:grpSpPr>
        <p:sp>
          <p:nvSpPr>
            <p:cNvPr id="2094" name="Freeform 70"/>
            <p:cNvSpPr>
              <a:spLocks/>
            </p:cNvSpPr>
            <p:nvPr/>
          </p:nvSpPr>
          <p:spPr bwMode="auto">
            <a:xfrm>
              <a:off x="1812925" y="0"/>
              <a:ext cx="10382250" cy="339725"/>
            </a:xfrm>
            <a:custGeom>
              <a:avLst/>
              <a:gdLst>
                <a:gd name="T0" fmla="*/ 207 w 6540"/>
                <a:gd name="T1" fmla="*/ 214 h 214"/>
                <a:gd name="T2" fmla="*/ 6540 w 6540"/>
                <a:gd name="T3" fmla="*/ 214 h 214"/>
                <a:gd name="T4" fmla="*/ 6540 w 6540"/>
                <a:gd name="T5" fmla="*/ 0 h 214"/>
                <a:gd name="T6" fmla="*/ 0 w 6540"/>
                <a:gd name="T7" fmla="*/ 0 h 214"/>
                <a:gd name="T8" fmla="*/ 207 w 6540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40" h="214">
                  <a:moveTo>
                    <a:pt x="207" y="214"/>
                  </a:moveTo>
                  <a:lnTo>
                    <a:pt x="6540" y="214"/>
                  </a:lnTo>
                  <a:lnTo>
                    <a:pt x="6540" y="0"/>
                  </a:lnTo>
                  <a:lnTo>
                    <a:pt x="0" y="0"/>
                  </a:lnTo>
                  <a:lnTo>
                    <a:pt x="207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5" name="Freeform 71"/>
            <p:cNvSpPr>
              <a:spLocks/>
            </p:cNvSpPr>
            <p:nvPr/>
          </p:nvSpPr>
          <p:spPr bwMode="auto">
            <a:xfrm>
              <a:off x="-6350" y="0"/>
              <a:ext cx="2105025" cy="339725"/>
            </a:xfrm>
            <a:custGeom>
              <a:avLst/>
              <a:gdLst>
                <a:gd name="T0" fmla="*/ 0 w 1326"/>
                <a:gd name="T1" fmla="*/ 214 h 214"/>
                <a:gd name="T2" fmla="*/ 1326 w 1326"/>
                <a:gd name="T3" fmla="*/ 214 h 214"/>
                <a:gd name="T4" fmla="*/ 1118 w 1326"/>
                <a:gd name="T5" fmla="*/ 0 h 214"/>
                <a:gd name="T6" fmla="*/ 0 w 1326"/>
                <a:gd name="T7" fmla="*/ 0 h 214"/>
                <a:gd name="T8" fmla="*/ 0 w 1326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6" h="214">
                  <a:moveTo>
                    <a:pt x="0" y="214"/>
                  </a:moveTo>
                  <a:lnTo>
                    <a:pt x="1326" y="214"/>
                  </a:lnTo>
                  <a:lnTo>
                    <a:pt x="1118" y="0"/>
                  </a:lnTo>
                  <a:lnTo>
                    <a:pt x="0" y="0"/>
                  </a:lnTo>
                  <a:lnTo>
                    <a:pt x="0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2103" name="Metin kutusu 2102"/>
          <p:cNvSpPr txBox="1"/>
          <p:nvPr/>
        </p:nvSpPr>
        <p:spPr>
          <a:xfrm>
            <a:off x="652463" y="568325"/>
            <a:ext cx="500040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b="1" dirty="0">
                <a:solidFill>
                  <a:srgbClr val="E61F4F"/>
                </a:solidFill>
              </a:rPr>
              <a:t>İlhami’nin Hikayesi</a:t>
            </a:r>
          </a:p>
        </p:txBody>
      </p:sp>
      <p:sp>
        <p:nvSpPr>
          <p:cNvPr id="79" name="Oval 5"/>
          <p:cNvSpPr>
            <a:spLocks noChangeArrowheads="1"/>
          </p:cNvSpPr>
          <p:nvPr/>
        </p:nvSpPr>
        <p:spPr bwMode="auto">
          <a:xfrm>
            <a:off x="7896226" y="1556479"/>
            <a:ext cx="3144837" cy="3144836"/>
          </a:xfrm>
          <a:prstGeom prst="ellipse">
            <a:avLst/>
          </a:prstGeom>
          <a:noFill/>
          <a:ln w="241300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0" name="Oval 6"/>
          <p:cNvSpPr>
            <a:spLocks noChangeArrowheads="1"/>
          </p:cNvSpPr>
          <p:nvPr/>
        </p:nvSpPr>
        <p:spPr bwMode="auto">
          <a:xfrm>
            <a:off x="8231974" y="1901853"/>
            <a:ext cx="2497991" cy="2499232"/>
          </a:xfrm>
          <a:prstGeom prst="ellipse">
            <a:avLst/>
          </a:prstGeom>
          <a:blipFill dpi="0" rotWithShape="1">
            <a:blip r:embed="rId4"/>
            <a:srcRect/>
            <a:stretch>
              <a:fillRect l="-14000" t="-18000" r="-10000" b="-18000"/>
            </a:stretch>
          </a:blipFill>
          <a:ln w="15875" cap="flat">
            <a:solidFill>
              <a:srgbClr val="11A74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4" name="AutoShape 3"/>
          <p:cNvSpPr>
            <a:spLocks noChangeAspect="1" noChangeArrowheads="1" noTextEdit="1"/>
          </p:cNvSpPr>
          <p:nvPr/>
        </p:nvSpPr>
        <p:spPr bwMode="auto">
          <a:xfrm>
            <a:off x="960438" y="2438400"/>
            <a:ext cx="179387" cy="22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2" name="Dikdörtgen 1"/>
          <p:cNvSpPr/>
          <p:nvPr/>
        </p:nvSpPr>
        <p:spPr>
          <a:xfrm>
            <a:off x="652463" y="2059999"/>
            <a:ext cx="6725367" cy="203132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Bir gün İlhami yine gece geç saatlere kadar tabletinde oyun oynamıştı.</a:t>
            </a:r>
          </a:p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Sabah uyanamamış, aile kahvaltısını yine kaçırmıştı. Saat ona doğru</a:t>
            </a:r>
          </a:p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kapı çaldı. Kapıyı annesi açtı. Gelenler İlhami’nin mahalleden</a:t>
            </a:r>
          </a:p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arkadaşları idi. Annesi henüz yatağından kalkmamış olan</a:t>
            </a:r>
          </a:p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İlhami’ye seslendi. İlhami biraz mahcup bir şekilde</a:t>
            </a:r>
          </a:p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arkadaşlarının yanına çıktı. Pek keyfi yoktu. Çocuklar</a:t>
            </a:r>
          </a:p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bisiklet yarışı yapacaklarını söyleyerek onu da davet ettiler.</a:t>
            </a:r>
          </a:p>
        </p:txBody>
      </p:sp>
    </p:spTree>
    <p:extLst>
      <p:ext uri="{BB962C8B-B14F-4D97-AF65-F5344CB8AC3E}">
        <p14:creationId xmlns:p14="http://schemas.microsoft.com/office/powerpoint/2010/main" val="321758224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0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000"/>
                            </p:stCondLst>
                            <p:childTnLst>
                              <p:par>
                                <p:cTn id="1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250"/>
                            </p:stCondLst>
                            <p:childTnLst>
                              <p:par>
                                <p:cTn id="2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5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500"/>
                            </p:stCondLst>
                            <p:childTnLst>
                              <p:par>
                                <p:cTn id="2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79" grpId="0" animBg="1"/>
      <p:bldP spid="80" grpId="0" animBg="1"/>
      <p:bldP spid="2" grpId="0"/>
    </p:bld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079" y="5567966"/>
                <a:ext cx="496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 smtClean="0">
                    <a:solidFill>
                      <a:srgbClr val="B2B2B2"/>
                    </a:solidFill>
                  </a:rPr>
                  <a:t>31</a:t>
                </a:r>
                <a:endParaRPr lang="tr-TR" sz="2400" b="1" dirty="0">
                  <a:solidFill>
                    <a:srgbClr val="B2B2B2"/>
                  </a:solidFill>
                </a:endParaRPr>
              </a:p>
            </p:txBody>
          </p:sp>
        </p:grpSp>
      </p:grpSp>
      <p:grpSp>
        <p:nvGrpSpPr>
          <p:cNvPr id="2096" name="Grup 2095"/>
          <p:cNvGrpSpPr/>
          <p:nvPr/>
        </p:nvGrpSpPr>
        <p:grpSpPr>
          <a:xfrm>
            <a:off x="-6350" y="0"/>
            <a:ext cx="12201525" cy="339725"/>
            <a:chOff x="-6350" y="0"/>
            <a:chExt cx="12201525" cy="339725"/>
          </a:xfrm>
        </p:grpSpPr>
        <p:sp>
          <p:nvSpPr>
            <p:cNvPr id="2094" name="Freeform 70"/>
            <p:cNvSpPr>
              <a:spLocks/>
            </p:cNvSpPr>
            <p:nvPr/>
          </p:nvSpPr>
          <p:spPr bwMode="auto">
            <a:xfrm>
              <a:off x="1812925" y="0"/>
              <a:ext cx="10382250" cy="339725"/>
            </a:xfrm>
            <a:custGeom>
              <a:avLst/>
              <a:gdLst>
                <a:gd name="T0" fmla="*/ 207 w 6540"/>
                <a:gd name="T1" fmla="*/ 214 h 214"/>
                <a:gd name="T2" fmla="*/ 6540 w 6540"/>
                <a:gd name="T3" fmla="*/ 214 h 214"/>
                <a:gd name="T4" fmla="*/ 6540 w 6540"/>
                <a:gd name="T5" fmla="*/ 0 h 214"/>
                <a:gd name="T6" fmla="*/ 0 w 6540"/>
                <a:gd name="T7" fmla="*/ 0 h 214"/>
                <a:gd name="T8" fmla="*/ 207 w 6540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40" h="214">
                  <a:moveTo>
                    <a:pt x="207" y="214"/>
                  </a:moveTo>
                  <a:lnTo>
                    <a:pt x="6540" y="214"/>
                  </a:lnTo>
                  <a:lnTo>
                    <a:pt x="6540" y="0"/>
                  </a:lnTo>
                  <a:lnTo>
                    <a:pt x="0" y="0"/>
                  </a:lnTo>
                  <a:lnTo>
                    <a:pt x="207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5" name="Freeform 71"/>
            <p:cNvSpPr>
              <a:spLocks/>
            </p:cNvSpPr>
            <p:nvPr/>
          </p:nvSpPr>
          <p:spPr bwMode="auto">
            <a:xfrm>
              <a:off x="-6350" y="0"/>
              <a:ext cx="2105025" cy="339725"/>
            </a:xfrm>
            <a:custGeom>
              <a:avLst/>
              <a:gdLst>
                <a:gd name="T0" fmla="*/ 0 w 1326"/>
                <a:gd name="T1" fmla="*/ 214 h 214"/>
                <a:gd name="T2" fmla="*/ 1326 w 1326"/>
                <a:gd name="T3" fmla="*/ 214 h 214"/>
                <a:gd name="T4" fmla="*/ 1118 w 1326"/>
                <a:gd name="T5" fmla="*/ 0 h 214"/>
                <a:gd name="T6" fmla="*/ 0 w 1326"/>
                <a:gd name="T7" fmla="*/ 0 h 214"/>
                <a:gd name="T8" fmla="*/ 0 w 1326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6" h="214">
                  <a:moveTo>
                    <a:pt x="0" y="214"/>
                  </a:moveTo>
                  <a:lnTo>
                    <a:pt x="1326" y="214"/>
                  </a:lnTo>
                  <a:lnTo>
                    <a:pt x="1118" y="0"/>
                  </a:lnTo>
                  <a:lnTo>
                    <a:pt x="0" y="0"/>
                  </a:lnTo>
                  <a:lnTo>
                    <a:pt x="0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2103" name="Metin kutusu 2102"/>
          <p:cNvSpPr txBox="1"/>
          <p:nvPr/>
        </p:nvSpPr>
        <p:spPr>
          <a:xfrm>
            <a:off x="652463" y="568325"/>
            <a:ext cx="500040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b="1" dirty="0">
                <a:solidFill>
                  <a:srgbClr val="E61F4F"/>
                </a:solidFill>
              </a:rPr>
              <a:t>İlhami’nin Hikayesi</a:t>
            </a:r>
          </a:p>
        </p:txBody>
      </p:sp>
      <p:sp>
        <p:nvSpPr>
          <p:cNvPr id="79" name="Oval 5"/>
          <p:cNvSpPr>
            <a:spLocks noChangeArrowheads="1"/>
          </p:cNvSpPr>
          <p:nvPr/>
        </p:nvSpPr>
        <p:spPr bwMode="auto">
          <a:xfrm>
            <a:off x="7896226" y="1556479"/>
            <a:ext cx="3144837" cy="3144836"/>
          </a:xfrm>
          <a:prstGeom prst="ellipse">
            <a:avLst/>
          </a:prstGeom>
          <a:noFill/>
          <a:ln w="241300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0" name="Oval 6"/>
          <p:cNvSpPr>
            <a:spLocks noChangeArrowheads="1"/>
          </p:cNvSpPr>
          <p:nvPr/>
        </p:nvSpPr>
        <p:spPr bwMode="auto">
          <a:xfrm>
            <a:off x="8231974" y="1901853"/>
            <a:ext cx="2497991" cy="2499232"/>
          </a:xfrm>
          <a:prstGeom prst="ellipse">
            <a:avLst/>
          </a:prstGeom>
          <a:blipFill dpi="0" rotWithShape="1">
            <a:blip r:embed="rId4"/>
            <a:srcRect/>
            <a:stretch>
              <a:fillRect l="-14000" t="-18000" r="-10000" b="-18000"/>
            </a:stretch>
          </a:blipFill>
          <a:ln w="15875" cap="flat">
            <a:solidFill>
              <a:srgbClr val="11A74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4" name="AutoShape 3"/>
          <p:cNvSpPr>
            <a:spLocks noChangeAspect="1" noChangeArrowheads="1" noTextEdit="1"/>
          </p:cNvSpPr>
          <p:nvPr/>
        </p:nvSpPr>
        <p:spPr bwMode="auto">
          <a:xfrm>
            <a:off x="960438" y="2438400"/>
            <a:ext cx="179387" cy="22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2" name="Dikdörtgen 1"/>
          <p:cNvSpPr/>
          <p:nvPr/>
        </p:nvSpPr>
        <p:spPr>
          <a:xfrm>
            <a:off x="652463" y="1781056"/>
            <a:ext cx="6809493" cy="120032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İlhami eve kadar gelen arkadaşlarına ne cevap vereceğini bilemedi.</a:t>
            </a:r>
          </a:p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Aslına bakarsanız kimseye itiraf etmese de tabletinde oynadığı oyunları</a:t>
            </a:r>
          </a:p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arkadaşlarına tercih ediyordu. Sokağa çıktığında aklı hep evde,</a:t>
            </a:r>
          </a:p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oyunlarında kalıyordu.</a:t>
            </a:r>
          </a:p>
        </p:txBody>
      </p:sp>
      <p:sp>
        <p:nvSpPr>
          <p:cNvPr id="78" name="Dikdörtgen 77"/>
          <p:cNvSpPr/>
          <p:nvPr/>
        </p:nvSpPr>
        <p:spPr>
          <a:xfrm>
            <a:off x="652462" y="3301768"/>
            <a:ext cx="4137736" cy="1015663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tr-TR" sz="2000" dirty="0">
                <a:solidFill>
                  <a:srgbClr val="E61F4F"/>
                </a:solidFill>
              </a:rPr>
              <a:t>Sizce öykümüzün kahramanı İlhami’de</a:t>
            </a:r>
          </a:p>
          <a:p>
            <a:r>
              <a:rPr lang="tr-TR" sz="2000" dirty="0">
                <a:solidFill>
                  <a:srgbClr val="E61F4F"/>
                </a:solidFill>
              </a:rPr>
              <a:t>teknoloji bağımlılığının hangi</a:t>
            </a:r>
          </a:p>
          <a:p>
            <a:r>
              <a:rPr lang="tr-TR" sz="2000" dirty="0">
                <a:solidFill>
                  <a:srgbClr val="E61F4F"/>
                </a:solidFill>
              </a:rPr>
              <a:t>işaretleri görülüyor?</a:t>
            </a:r>
          </a:p>
        </p:txBody>
      </p:sp>
    </p:spTree>
    <p:extLst>
      <p:ext uri="{BB962C8B-B14F-4D97-AF65-F5344CB8AC3E}">
        <p14:creationId xmlns:p14="http://schemas.microsoft.com/office/powerpoint/2010/main" val="85455821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0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000"/>
                            </p:stCondLst>
                            <p:childTnLst>
                              <p:par>
                                <p:cTn id="1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250"/>
                            </p:stCondLst>
                            <p:childTnLst>
                              <p:par>
                                <p:cTn id="2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5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500"/>
                            </p:stCondLst>
                            <p:childTnLst>
                              <p:par>
                                <p:cTn id="2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750"/>
                            </p:stCondLst>
                            <p:childTnLst>
                              <p:par>
                                <p:cTn id="2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25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79" grpId="0" animBg="1"/>
      <p:bldP spid="80" grpId="0" animBg="1"/>
      <p:bldP spid="2" grpId="0"/>
      <p:bldP spid="78" grpId="0"/>
    </p:bld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079" y="5567966"/>
                <a:ext cx="496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 smtClean="0">
                    <a:solidFill>
                      <a:srgbClr val="B2B2B2"/>
                    </a:solidFill>
                  </a:rPr>
                  <a:t>32</a:t>
                </a:r>
                <a:endParaRPr lang="tr-TR" sz="2400" b="1" dirty="0">
                  <a:solidFill>
                    <a:srgbClr val="B2B2B2"/>
                  </a:solidFill>
                </a:endParaRPr>
              </a:p>
            </p:txBody>
          </p:sp>
        </p:grpSp>
      </p:grpSp>
      <p:grpSp>
        <p:nvGrpSpPr>
          <p:cNvPr id="2096" name="Grup 2095"/>
          <p:cNvGrpSpPr/>
          <p:nvPr/>
        </p:nvGrpSpPr>
        <p:grpSpPr>
          <a:xfrm>
            <a:off x="-6350" y="0"/>
            <a:ext cx="12201525" cy="339725"/>
            <a:chOff x="-6350" y="0"/>
            <a:chExt cx="12201525" cy="339725"/>
          </a:xfrm>
        </p:grpSpPr>
        <p:sp>
          <p:nvSpPr>
            <p:cNvPr id="2094" name="Freeform 70"/>
            <p:cNvSpPr>
              <a:spLocks/>
            </p:cNvSpPr>
            <p:nvPr/>
          </p:nvSpPr>
          <p:spPr bwMode="auto">
            <a:xfrm>
              <a:off x="1812925" y="0"/>
              <a:ext cx="10382250" cy="339725"/>
            </a:xfrm>
            <a:custGeom>
              <a:avLst/>
              <a:gdLst>
                <a:gd name="T0" fmla="*/ 207 w 6540"/>
                <a:gd name="T1" fmla="*/ 214 h 214"/>
                <a:gd name="T2" fmla="*/ 6540 w 6540"/>
                <a:gd name="T3" fmla="*/ 214 h 214"/>
                <a:gd name="T4" fmla="*/ 6540 w 6540"/>
                <a:gd name="T5" fmla="*/ 0 h 214"/>
                <a:gd name="T6" fmla="*/ 0 w 6540"/>
                <a:gd name="T7" fmla="*/ 0 h 214"/>
                <a:gd name="T8" fmla="*/ 207 w 6540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40" h="214">
                  <a:moveTo>
                    <a:pt x="207" y="214"/>
                  </a:moveTo>
                  <a:lnTo>
                    <a:pt x="6540" y="214"/>
                  </a:lnTo>
                  <a:lnTo>
                    <a:pt x="6540" y="0"/>
                  </a:lnTo>
                  <a:lnTo>
                    <a:pt x="0" y="0"/>
                  </a:lnTo>
                  <a:lnTo>
                    <a:pt x="207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5" name="Freeform 71"/>
            <p:cNvSpPr>
              <a:spLocks/>
            </p:cNvSpPr>
            <p:nvPr/>
          </p:nvSpPr>
          <p:spPr bwMode="auto">
            <a:xfrm>
              <a:off x="-6350" y="0"/>
              <a:ext cx="2105025" cy="339725"/>
            </a:xfrm>
            <a:custGeom>
              <a:avLst/>
              <a:gdLst>
                <a:gd name="T0" fmla="*/ 0 w 1326"/>
                <a:gd name="T1" fmla="*/ 214 h 214"/>
                <a:gd name="T2" fmla="*/ 1326 w 1326"/>
                <a:gd name="T3" fmla="*/ 214 h 214"/>
                <a:gd name="T4" fmla="*/ 1118 w 1326"/>
                <a:gd name="T5" fmla="*/ 0 h 214"/>
                <a:gd name="T6" fmla="*/ 0 w 1326"/>
                <a:gd name="T7" fmla="*/ 0 h 214"/>
                <a:gd name="T8" fmla="*/ 0 w 1326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6" h="214">
                  <a:moveTo>
                    <a:pt x="0" y="214"/>
                  </a:moveTo>
                  <a:lnTo>
                    <a:pt x="1326" y="214"/>
                  </a:lnTo>
                  <a:lnTo>
                    <a:pt x="1118" y="0"/>
                  </a:lnTo>
                  <a:lnTo>
                    <a:pt x="0" y="0"/>
                  </a:lnTo>
                  <a:lnTo>
                    <a:pt x="0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2103" name="Metin kutusu 2102"/>
          <p:cNvSpPr txBox="1"/>
          <p:nvPr/>
        </p:nvSpPr>
        <p:spPr>
          <a:xfrm>
            <a:off x="652463" y="568325"/>
            <a:ext cx="4800032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b="1" dirty="0">
                <a:solidFill>
                  <a:srgbClr val="E61F4F"/>
                </a:solidFill>
              </a:rPr>
              <a:t>Feyza’nın Hikayesi</a:t>
            </a:r>
          </a:p>
        </p:txBody>
      </p:sp>
      <p:sp>
        <p:nvSpPr>
          <p:cNvPr id="79" name="Oval 5"/>
          <p:cNvSpPr>
            <a:spLocks noChangeArrowheads="1"/>
          </p:cNvSpPr>
          <p:nvPr/>
        </p:nvSpPr>
        <p:spPr bwMode="auto">
          <a:xfrm>
            <a:off x="7896226" y="1556479"/>
            <a:ext cx="3144837" cy="3144836"/>
          </a:xfrm>
          <a:prstGeom prst="ellipse">
            <a:avLst/>
          </a:prstGeom>
          <a:noFill/>
          <a:ln w="241300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0" name="Oval 6"/>
          <p:cNvSpPr>
            <a:spLocks noChangeArrowheads="1"/>
          </p:cNvSpPr>
          <p:nvPr/>
        </p:nvSpPr>
        <p:spPr bwMode="auto">
          <a:xfrm>
            <a:off x="8231974" y="1901853"/>
            <a:ext cx="2497991" cy="2499232"/>
          </a:xfrm>
          <a:prstGeom prst="ellipse">
            <a:avLst/>
          </a:prstGeom>
          <a:blipFill dpi="0" rotWithShape="1">
            <a:blip r:embed="rId4"/>
            <a:srcRect/>
            <a:stretch>
              <a:fillRect l="-47000" t="-18000" r="-31000" b="-18000"/>
            </a:stretch>
          </a:blipFill>
          <a:ln w="15875" cap="flat">
            <a:solidFill>
              <a:srgbClr val="11A74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4" name="AutoShape 3"/>
          <p:cNvSpPr>
            <a:spLocks noChangeAspect="1" noChangeArrowheads="1" noTextEdit="1"/>
          </p:cNvSpPr>
          <p:nvPr/>
        </p:nvSpPr>
        <p:spPr bwMode="auto">
          <a:xfrm>
            <a:off x="960438" y="2438400"/>
            <a:ext cx="179387" cy="22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2" name="Dikdörtgen 1"/>
          <p:cNvSpPr/>
          <p:nvPr/>
        </p:nvSpPr>
        <p:spPr>
          <a:xfrm>
            <a:off x="652463" y="1358947"/>
            <a:ext cx="6029536" cy="120032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Feyza’nın son zamanlarda ailesiyle arası bozuktu.</a:t>
            </a:r>
          </a:p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Notlarındaki düşüş ailesiyle sorun yaşamasına sebep oluyordu.</a:t>
            </a:r>
          </a:p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Ayrıca Feyza’nın hiçbir hobisi ve spor faaliyeti yoktu.</a:t>
            </a:r>
          </a:p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Yaz tatilinde yapacak bir şey bulamamaktan canı sıkılıyordu.</a:t>
            </a:r>
          </a:p>
        </p:txBody>
      </p:sp>
      <p:sp>
        <p:nvSpPr>
          <p:cNvPr id="81" name="Dikdörtgen 80"/>
          <p:cNvSpPr/>
          <p:nvPr/>
        </p:nvSpPr>
        <p:spPr>
          <a:xfrm>
            <a:off x="652463" y="2664499"/>
            <a:ext cx="5528758" cy="203132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Bir gün arkadaşı Ahmet’e bu sorunlarından bahsetti.</a:t>
            </a:r>
          </a:p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Ahmet evde sıkılmasına hiç gerek olmadığını ve bilgisayar</a:t>
            </a:r>
          </a:p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üzerinden karşılıklı oyun oynayabileceklerini anlattı.</a:t>
            </a:r>
          </a:p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Bu fikir önceleri Feyza’ya çok cazip gelmedi. Bilgisayar</a:t>
            </a:r>
          </a:p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oyunlarından çok fazla bir şey anlamıyordu. </a:t>
            </a:r>
          </a:p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Ama yaz tatilinde yapacak bir şey de bulamadığından</a:t>
            </a:r>
          </a:p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her gün bilgisayar oyunu oynamaya başladı. </a:t>
            </a:r>
          </a:p>
        </p:txBody>
      </p:sp>
    </p:spTree>
    <p:extLst>
      <p:ext uri="{BB962C8B-B14F-4D97-AF65-F5344CB8AC3E}">
        <p14:creationId xmlns:p14="http://schemas.microsoft.com/office/powerpoint/2010/main" val="229501916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0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000"/>
                            </p:stCondLst>
                            <p:childTnLst>
                              <p:par>
                                <p:cTn id="1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250"/>
                            </p:stCondLst>
                            <p:childTnLst>
                              <p:par>
                                <p:cTn id="2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5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500"/>
                            </p:stCondLst>
                            <p:childTnLst>
                              <p:par>
                                <p:cTn id="2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750"/>
                            </p:stCondLst>
                            <p:childTnLst>
                              <p:par>
                                <p:cTn id="2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25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79" grpId="0" animBg="1"/>
      <p:bldP spid="80" grpId="0" animBg="1"/>
      <p:bldP spid="2" grpId="0"/>
      <p:bldP spid="81" grpId="0"/>
    </p:bld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079" y="5567966"/>
                <a:ext cx="496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 smtClean="0">
                    <a:solidFill>
                      <a:srgbClr val="B2B2B2"/>
                    </a:solidFill>
                  </a:rPr>
                  <a:t>33</a:t>
                </a:r>
                <a:endParaRPr lang="tr-TR" sz="2400" b="1" dirty="0">
                  <a:solidFill>
                    <a:srgbClr val="B2B2B2"/>
                  </a:solidFill>
                </a:endParaRPr>
              </a:p>
            </p:txBody>
          </p:sp>
        </p:grpSp>
      </p:grpSp>
      <p:grpSp>
        <p:nvGrpSpPr>
          <p:cNvPr id="2096" name="Grup 2095"/>
          <p:cNvGrpSpPr/>
          <p:nvPr/>
        </p:nvGrpSpPr>
        <p:grpSpPr>
          <a:xfrm>
            <a:off x="-6350" y="0"/>
            <a:ext cx="12201525" cy="339725"/>
            <a:chOff x="-6350" y="0"/>
            <a:chExt cx="12201525" cy="339725"/>
          </a:xfrm>
        </p:grpSpPr>
        <p:sp>
          <p:nvSpPr>
            <p:cNvPr id="2094" name="Freeform 70"/>
            <p:cNvSpPr>
              <a:spLocks/>
            </p:cNvSpPr>
            <p:nvPr/>
          </p:nvSpPr>
          <p:spPr bwMode="auto">
            <a:xfrm>
              <a:off x="1812925" y="0"/>
              <a:ext cx="10382250" cy="339725"/>
            </a:xfrm>
            <a:custGeom>
              <a:avLst/>
              <a:gdLst>
                <a:gd name="T0" fmla="*/ 207 w 6540"/>
                <a:gd name="T1" fmla="*/ 214 h 214"/>
                <a:gd name="T2" fmla="*/ 6540 w 6540"/>
                <a:gd name="T3" fmla="*/ 214 h 214"/>
                <a:gd name="T4" fmla="*/ 6540 w 6540"/>
                <a:gd name="T5" fmla="*/ 0 h 214"/>
                <a:gd name="T6" fmla="*/ 0 w 6540"/>
                <a:gd name="T7" fmla="*/ 0 h 214"/>
                <a:gd name="T8" fmla="*/ 207 w 6540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40" h="214">
                  <a:moveTo>
                    <a:pt x="207" y="214"/>
                  </a:moveTo>
                  <a:lnTo>
                    <a:pt x="6540" y="214"/>
                  </a:lnTo>
                  <a:lnTo>
                    <a:pt x="6540" y="0"/>
                  </a:lnTo>
                  <a:lnTo>
                    <a:pt x="0" y="0"/>
                  </a:lnTo>
                  <a:lnTo>
                    <a:pt x="207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5" name="Freeform 71"/>
            <p:cNvSpPr>
              <a:spLocks/>
            </p:cNvSpPr>
            <p:nvPr/>
          </p:nvSpPr>
          <p:spPr bwMode="auto">
            <a:xfrm>
              <a:off x="-6350" y="0"/>
              <a:ext cx="2105025" cy="339725"/>
            </a:xfrm>
            <a:custGeom>
              <a:avLst/>
              <a:gdLst>
                <a:gd name="T0" fmla="*/ 0 w 1326"/>
                <a:gd name="T1" fmla="*/ 214 h 214"/>
                <a:gd name="T2" fmla="*/ 1326 w 1326"/>
                <a:gd name="T3" fmla="*/ 214 h 214"/>
                <a:gd name="T4" fmla="*/ 1118 w 1326"/>
                <a:gd name="T5" fmla="*/ 0 h 214"/>
                <a:gd name="T6" fmla="*/ 0 w 1326"/>
                <a:gd name="T7" fmla="*/ 0 h 214"/>
                <a:gd name="T8" fmla="*/ 0 w 1326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6" h="214">
                  <a:moveTo>
                    <a:pt x="0" y="214"/>
                  </a:moveTo>
                  <a:lnTo>
                    <a:pt x="1326" y="214"/>
                  </a:lnTo>
                  <a:lnTo>
                    <a:pt x="1118" y="0"/>
                  </a:lnTo>
                  <a:lnTo>
                    <a:pt x="0" y="0"/>
                  </a:lnTo>
                  <a:lnTo>
                    <a:pt x="0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2103" name="Metin kutusu 2102"/>
          <p:cNvSpPr txBox="1"/>
          <p:nvPr/>
        </p:nvSpPr>
        <p:spPr>
          <a:xfrm>
            <a:off x="652463" y="568325"/>
            <a:ext cx="4800032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b="1" dirty="0">
                <a:solidFill>
                  <a:srgbClr val="E61F4F"/>
                </a:solidFill>
              </a:rPr>
              <a:t>Feyza’nın Hikayesi</a:t>
            </a:r>
          </a:p>
        </p:txBody>
      </p:sp>
      <p:sp>
        <p:nvSpPr>
          <p:cNvPr id="4" name="AutoShape 3"/>
          <p:cNvSpPr>
            <a:spLocks noChangeAspect="1" noChangeArrowheads="1" noTextEdit="1"/>
          </p:cNvSpPr>
          <p:nvPr/>
        </p:nvSpPr>
        <p:spPr bwMode="auto">
          <a:xfrm>
            <a:off x="960438" y="2438400"/>
            <a:ext cx="179387" cy="22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2" name="Dikdörtgen 1"/>
          <p:cNvSpPr/>
          <p:nvPr/>
        </p:nvSpPr>
        <p:spPr>
          <a:xfrm>
            <a:off x="652463" y="1687692"/>
            <a:ext cx="6696000" cy="147732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Feyza oyunları oynarken yepyeni bir dünyaya dalıyor, gerçek hayattan,</a:t>
            </a:r>
          </a:p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derslerden, annesiyle yaşadığı tartışmalardan tamamen uzaklaştığını</a:t>
            </a:r>
          </a:p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hissediyordu. Feyza gittikçe daha çok oyun oynamak istiyor,</a:t>
            </a:r>
          </a:p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özellikle annesiyle tartıştığı zaman hemen odasına koşup</a:t>
            </a:r>
          </a:p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bir oyun açıyordu.</a:t>
            </a:r>
          </a:p>
        </p:txBody>
      </p:sp>
      <p:sp>
        <p:nvSpPr>
          <p:cNvPr id="78" name="Dikdörtgen 77"/>
          <p:cNvSpPr/>
          <p:nvPr/>
        </p:nvSpPr>
        <p:spPr>
          <a:xfrm>
            <a:off x="652462" y="3208404"/>
            <a:ext cx="4356064" cy="132343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tr-TR" sz="2000" dirty="0">
                <a:solidFill>
                  <a:srgbClr val="E61F4F"/>
                </a:solidFill>
              </a:rPr>
              <a:t>Sizce öykümüzün kahramanı Feyza’nın</a:t>
            </a:r>
          </a:p>
          <a:p>
            <a:r>
              <a:rPr lang="tr-TR" sz="2000" dirty="0">
                <a:solidFill>
                  <a:srgbClr val="E61F4F"/>
                </a:solidFill>
              </a:rPr>
              <a:t>bilgisayarıyla kurduğu dünyada teknoloji</a:t>
            </a:r>
          </a:p>
          <a:p>
            <a:r>
              <a:rPr lang="tr-TR" sz="2000" dirty="0">
                <a:solidFill>
                  <a:srgbClr val="E61F4F"/>
                </a:solidFill>
              </a:rPr>
              <a:t>bağımlılığı süreçlerindeki hangi</a:t>
            </a:r>
          </a:p>
          <a:p>
            <a:r>
              <a:rPr lang="tr-TR" sz="2000" dirty="0">
                <a:solidFill>
                  <a:srgbClr val="E61F4F"/>
                </a:solidFill>
              </a:rPr>
              <a:t>aşamaların belirtileri görülüyor?</a:t>
            </a:r>
          </a:p>
        </p:txBody>
      </p:sp>
      <p:sp>
        <p:nvSpPr>
          <p:cNvPr id="81" name="Oval 5"/>
          <p:cNvSpPr>
            <a:spLocks noChangeArrowheads="1"/>
          </p:cNvSpPr>
          <p:nvPr/>
        </p:nvSpPr>
        <p:spPr bwMode="auto">
          <a:xfrm>
            <a:off x="7896226" y="1556479"/>
            <a:ext cx="3144837" cy="3144836"/>
          </a:xfrm>
          <a:prstGeom prst="ellipse">
            <a:avLst/>
          </a:prstGeom>
          <a:noFill/>
          <a:ln w="241300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2" name="Oval 6"/>
          <p:cNvSpPr>
            <a:spLocks noChangeArrowheads="1"/>
          </p:cNvSpPr>
          <p:nvPr/>
        </p:nvSpPr>
        <p:spPr bwMode="auto">
          <a:xfrm>
            <a:off x="8231974" y="1901853"/>
            <a:ext cx="2497991" cy="2499232"/>
          </a:xfrm>
          <a:prstGeom prst="ellipse">
            <a:avLst/>
          </a:prstGeom>
          <a:blipFill dpi="0" rotWithShape="1">
            <a:blip r:embed="rId4"/>
            <a:srcRect/>
            <a:stretch>
              <a:fillRect l="-47000" t="-18000" r="-31000" b="-18000"/>
            </a:stretch>
          </a:blipFill>
          <a:ln w="15875" cap="flat">
            <a:solidFill>
              <a:srgbClr val="11A74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17575406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0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750"/>
                            </p:stCondLst>
                            <p:childTnLst>
                              <p:par>
                                <p:cTn id="1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5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250"/>
                            </p:stCondLst>
                            <p:childTnLst>
                              <p:par>
                                <p:cTn id="2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500"/>
                            </p:stCondLst>
                            <p:childTnLst>
                              <p:par>
                                <p:cTn id="2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25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2" grpId="0"/>
      <p:bldP spid="78" grpId="0"/>
      <p:bldP spid="81" grpId="0" animBg="1"/>
      <p:bldP spid="82" grpId="0" animBg="1"/>
    </p:bld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85" name="Resim 208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9978405" y="568325"/>
            <a:ext cx="2228848" cy="4978616"/>
          </a:xfrm>
          <a:prstGeom prst="rect">
            <a:avLst/>
          </a:prstGeom>
        </p:spPr>
      </p:pic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579" y="5567966"/>
                <a:ext cx="495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>
                    <a:solidFill>
                      <a:srgbClr val="B2B2B2"/>
                    </a:solidFill>
                  </a:rPr>
                  <a:t>34</a:t>
                </a:r>
              </a:p>
            </p:txBody>
          </p:sp>
        </p:grpSp>
      </p:grpSp>
      <p:grpSp>
        <p:nvGrpSpPr>
          <p:cNvPr id="2096" name="Grup 2095"/>
          <p:cNvGrpSpPr/>
          <p:nvPr/>
        </p:nvGrpSpPr>
        <p:grpSpPr>
          <a:xfrm>
            <a:off x="-6350" y="0"/>
            <a:ext cx="12201525" cy="339725"/>
            <a:chOff x="-6350" y="0"/>
            <a:chExt cx="12201525" cy="339725"/>
          </a:xfrm>
        </p:grpSpPr>
        <p:sp>
          <p:nvSpPr>
            <p:cNvPr id="2094" name="Freeform 70"/>
            <p:cNvSpPr>
              <a:spLocks/>
            </p:cNvSpPr>
            <p:nvPr/>
          </p:nvSpPr>
          <p:spPr bwMode="auto">
            <a:xfrm>
              <a:off x="1812925" y="0"/>
              <a:ext cx="10382250" cy="339725"/>
            </a:xfrm>
            <a:custGeom>
              <a:avLst/>
              <a:gdLst>
                <a:gd name="T0" fmla="*/ 207 w 6540"/>
                <a:gd name="T1" fmla="*/ 214 h 214"/>
                <a:gd name="T2" fmla="*/ 6540 w 6540"/>
                <a:gd name="T3" fmla="*/ 214 h 214"/>
                <a:gd name="T4" fmla="*/ 6540 w 6540"/>
                <a:gd name="T5" fmla="*/ 0 h 214"/>
                <a:gd name="T6" fmla="*/ 0 w 6540"/>
                <a:gd name="T7" fmla="*/ 0 h 214"/>
                <a:gd name="T8" fmla="*/ 207 w 6540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40" h="214">
                  <a:moveTo>
                    <a:pt x="207" y="214"/>
                  </a:moveTo>
                  <a:lnTo>
                    <a:pt x="6540" y="214"/>
                  </a:lnTo>
                  <a:lnTo>
                    <a:pt x="6540" y="0"/>
                  </a:lnTo>
                  <a:lnTo>
                    <a:pt x="0" y="0"/>
                  </a:lnTo>
                  <a:lnTo>
                    <a:pt x="207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5" name="Freeform 71"/>
            <p:cNvSpPr>
              <a:spLocks/>
            </p:cNvSpPr>
            <p:nvPr/>
          </p:nvSpPr>
          <p:spPr bwMode="auto">
            <a:xfrm>
              <a:off x="-6350" y="0"/>
              <a:ext cx="2105025" cy="339725"/>
            </a:xfrm>
            <a:custGeom>
              <a:avLst/>
              <a:gdLst>
                <a:gd name="T0" fmla="*/ 0 w 1326"/>
                <a:gd name="T1" fmla="*/ 214 h 214"/>
                <a:gd name="T2" fmla="*/ 1326 w 1326"/>
                <a:gd name="T3" fmla="*/ 214 h 214"/>
                <a:gd name="T4" fmla="*/ 1118 w 1326"/>
                <a:gd name="T5" fmla="*/ 0 h 214"/>
                <a:gd name="T6" fmla="*/ 0 w 1326"/>
                <a:gd name="T7" fmla="*/ 0 h 214"/>
                <a:gd name="T8" fmla="*/ 0 w 1326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6" h="214">
                  <a:moveTo>
                    <a:pt x="0" y="214"/>
                  </a:moveTo>
                  <a:lnTo>
                    <a:pt x="1326" y="214"/>
                  </a:lnTo>
                  <a:lnTo>
                    <a:pt x="1118" y="0"/>
                  </a:lnTo>
                  <a:lnTo>
                    <a:pt x="0" y="0"/>
                  </a:lnTo>
                  <a:lnTo>
                    <a:pt x="0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2103" name="Metin kutusu 2102"/>
          <p:cNvSpPr txBox="1"/>
          <p:nvPr/>
        </p:nvSpPr>
        <p:spPr>
          <a:xfrm>
            <a:off x="908051" y="568325"/>
            <a:ext cx="4839082" cy="144655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400" b="1" dirty="0">
                <a:solidFill>
                  <a:srgbClr val="FAB529"/>
                </a:solidFill>
              </a:rPr>
              <a:t>Teknoloji ile İlişkiniz</a:t>
            </a:r>
          </a:p>
          <a:p>
            <a:r>
              <a:rPr lang="tr-TR" sz="4400" b="1" dirty="0">
                <a:solidFill>
                  <a:srgbClr val="FAB529"/>
                </a:solidFill>
              </a:rPr>
              <a:t>Nasıl Olmalı?</a:t>
            </a:r>
          </a:p>
        </p:txBody>
      </p:sp>
      <p:sp>
        <p:nvSpPr>
          <p:cNvPr id="93" name="Metin kutusu 92"/>
          <p:cNvSpPr txBox="1"/>
          <p:nvPr/>
        </p:nvSpPr>
        <p:spPr>
          <a:xfrm>
            <a:off x="1288006" y="1946215"/>
            <a:ext cx="6751079" cy="286232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Spora ve hobilere vakit ayırın.</a:t>
            </a:r>
          </a:p>
          <a:p>
            <a:r>
              <a:rPr lang="tr-TR" sz="20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Bilgisayarınızla sırdaş olmayın.</a:t>
            </a:r>
          </a:p>
          <a:p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Ailenizle daha fazla vakit geçirin.</a:t>
            </a:r>
          </a:p>
          <a:p>
            <a:r>
              <a:rPr lang="tr-TR" sz="20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Mutlaka zaman sınırlaması koyun.</a:t>
            </a:r>
          </a:p>
          <a:p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Kitap okumaya kesinlikle vakit ayırın.</a:t>
            </a:r>
          </a:p>
          <a:p>
            <a:r>
              <a:rPr lang="tr-TR" sz="20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Öğrenmeye ve ödevlerinize vakit ayırın.</a:t>
            </a:r>
          </a:p>
          <a:p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Dışarıda oyuna ve dinlenmeye vakit ayırın.</a:t>
            </a:r>
          </a:p>
          <a:p>
            <a:r>
              <a:rPr lang="tr-TR" sz="20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Doğayla vakit geçirmenin rahatlatıcı etkilerinden yararlanın.</a:t>
            </a:r>
          </a:p>
          <a:p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Telefon yanınızda olmadan da dışarı çıkabileceğinizi unutmayın.</a:t>
            </a:r>
          </a:p>
        </p:txBody>
      </p:sp>
      <p:sp>
        <p:nvSpPr>
          <p:cNvPr id="96" name="Line 75"/>
          <p:cNvSpPr>
            <a:spLocks noChangeShapeType="1"/>
          </p:cNvSpPr>
          <p:nvPr/>
        </p:nvSpPr>
        <p:spPr bwMode="auto">
          <a:xfrm>
            <a:off x="1071563" y="1946215"/>
            <a:ext cx="0" cy="2749410"/>
          </a:xfrm>
          <a:prstGeom prst="line">
            <a:avLst/>
          </a:prstGeom>
          <a:noFill/>
          <a:ln w="14288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grpSp>
        <p:nvGrpSpPr>
          <p:cNvPr id="5" name="Grup 4"/>
          <p:cNvGrpSpPr/>
          <p:nvPr/>
        </p:nvGrpSpPr>
        <p:grpSpPr>
          <a:xfrm>
            <a:off x="1059756" y="2155111"/>
            <a:ext cx="200309" cy="2398295"/>
            <a:chOff x="1059756" y="2155111"/>
            <a:chExt cx="200309" cy="2398295"/>
          </a:xfrm>
        </p:grpSpPr>
        <p:sp>
          <p:nvSpPr>
            <p:cNvPr id="98" name="Line 5"/>
            <p:cNvSpPr>
              <a:spLocks noChangeShapeType="1"/>
            </p:cNvSpPr>
            <p:nvPr/>
          </p:nvSpPr>
          <p:spPr bwMode="auto">
            <a:xfrm>
              <a:off x="1080678" y="2155111"/>
              <a:ext cx="179387" cy="0"/>
            </a:xfrm>
            <a:prstGeom prst="line">
              <a:avLst/>
            </a:prstGeom>
            <a:noFill/>
            <a:ln w="15875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9" name="Line 5"/>
            <p:cNvSpPr>
              <a:spLocks noChangeShapeType="1"/>
            </p:cNvSpPr>
            <p:nvPr/>
          </p:nvSpPr>
          <p:spPr bwMode="auto">
            <a:xfrm>
              <a:off x="1071563" y="2467275"/>
              <a:ext cx="179387" cy="0"/>
            </a:xfrm>
            <a:prstGeom prst="line">
              <a:avLst/>
            </a:prstGeom>
            <a:noFill/>
            <a:ln w="15875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00" name="Line 5"/>
            <p:cNvSpPr>
              <a:spLocks noChangeShapeType="1"/>
            </p:cNvSpPr>
            <p:nvPr/>
          </p:nvSpPr>
          <p:spPr bwMode="auto">
            <a:xfrm>
              <a:off x="1059756" y="2759899"/>
              <a:ext cx="179387" cy="0"/>
            </a:xfrm>
            <a:prstGeom prst="line">
              <a:avLst/>
            </a:prstGeom>
            <a:noFill/>
            <a:ln w="15875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01" name="Line 5"/>
            <p:cNvSpPr>
              <a:spLocks noChangeShapeType="1"/>
            </p:cNvSpPr>
            <p:nvPr/>
          </p:nvSpPr>
          <p:spPr bwMode="auto">
            <a:xfrm>
              <a:off x="1067185" y="3048654"/>
              <a:ext cx="179387" cy="0"/>
            </a:xfrm>
            <a:prstGeom prst="line">
              <a:avLst/>
            </a:prstGeom>
            <a:noFill/>
            <a:ln w="15875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02" name="Line 5"/>
            <p:cNvSpPr>
              <a:spLocks noChangeShapeType="1"/>
            </p:cNvSpPr>
            <p:nvPr/>
          </p:nvSpPr>
          <p:spPr bwMode="auto">
            <a:xfrm>
              <a:off x="1067695" y="3351193"/>
              <a:ext cx="179387" cy="0"/>
            </a:xfrm>
            <a:prstGeom prst="line">
              <a:avLst/>
            </a:prstGeom>
            <a:noFill/>
            <a:ln w="15875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03" name="Line 5"/>
            <p:cNvSpPr>
              <a:spLocks noChangeShapeType="1"/>
            </p:cNvSpPr>
            <p:nvPr/>
          </p:nvSpPr>
          <p:spPr bwMode="auto">
            <a:xfrm>
              <a:off x="1065513" y="3663067"/>
              <a:ext cx="179387" cy="0"/>
            </a:xfrm>
            <a:prstGeom prst="line">
              <a:avLst/>
            </a:prstGeom>
            <a:noFill/>
            <a:ln w="15875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04" name="Line 5"/>
            <p:cNvSpPr>
              <a:spLocks noChangeShapeType="1"/>
            </p:cNvSpPr>
            <p:nvPr/>
          </p:nvSpPr>
          <p:spPr bwMode="auto">
            <a:xfrm>
              <a:off x="1072121" y="3969473"/>
              <a:ext cx="179387" cy="0"/>
            </a:xfrm>
            <a:prstGeom prst="line">
              <a:avLst/>
            </a:prstGeom>
            <a:noFill/>
            <a:ln w="15875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05" name="Line 5"/>
            <p:cNvSpPr>
              <a:spLocks noChangeShapeType="1"/>
            </p:cNvSpPr>
            <p:nvPr/>
          </p:nvSpPr>
          <p:spPr bwMode="auto">
            <a:xfrm>
              <a:off x="1071863" y="4275878"/>
              <a:ext cx="179387" cy="0"/>
            </a:xfrm>
            <a:prstGeom prst="line">
              <a:avLst/>
            </a:prstGeom>
            <a:noFill/>
            <a:ln w="15875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06" name="Line 5"/>
            <p:cNvSpPr>
              <a:spLocks noChangeShapeType="1"/>
            </p:cNvSpPr>
            <p:nvPr/>
          </p:nvSpPr>
          <p:spPr bwMode="auto">
            <a:xfrm>
              <a:off x="1067185" y="4553406"/>
              <a:ext cx="179387" cy="0"/>
            </a:xfrm>
            <a:prstGeom prst="line">
              <a:avLst/>
            </a:prstGeom>
            <a:noFill/>
            <a:ln w="15875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pic>
        <p:nvPicPr>
          <p:cNvPr id="6" name="Resim 5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9318790" y="725488"/>
            <a:ext cx="2417578" cy="461620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5154282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0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750"/>
                            </p:stCondLst>
                            <p:childTnLst>
                              <p:par>
                                <p:cTn id="17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" dur="25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2" dur="25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6" dur="250"/>
                                        <p:tgtEl>
                                          <p:spTgt spid="9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250"/>
                            </p:stCondLst>
                            <p:childTnLst>
                              <p:par>
                                <p:cTn id="2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0" dur="250"/>
                                        <p:tgtEl>
                                          <p:spTgt spid="9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500"/>
                            </p:stCondLst>
                            <p:childTnLst>
                              <p:par>
                                <p:cTn id="3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4" dur="250"/>
                                        <p:tgtEl>
                                          <p:spTgt spid="9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1750"/>
                            </p:stCondLst>
                            <p:childTnLst>
                              <p:par>
                                <p:cTn id="36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8" dur="250"/>
                                        <p:tgtEl>
                                          <p:spTgt spid="9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2000"/>
                            </p:stCondLst>
                            <p:childTnLst>
                              <p:par>
                                <p:cTn id="4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2" dur="250"/>
                                        <p:tgtEl>
                                          <p:spTgt spid="9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2250"/>
                            </p:stCondLst>
                            <p:childTnLst>
                              <p:par>
                                <p:cTn id="44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6" dur="250"/>
                                        <p:tgtEl>
                                          <p:spTgt spid="9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2500"/>
                            </p:stCondLst>
                            <p:childTnLst>
                              <p:par>
                                <p:cTn id="4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0" dur="250"/>
                                        <p:tgtEl>
                                          <p:spTgt spid="9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2750"/>
                            </p:stCondLst>
                            <p:childTnLst>
                              <p:par>
                                <p:cTn id="5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4" dur="250"/>
                                        <p:tgtEl>
                                          <p:spTgt spid="9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3000"/>
                            </p:stCondLst>
                            <p:childTnLst>
                              <p:par>
                                <p:cTn id="56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8" dur="250"/>
                                        <p:tgtEl>
                                          <p:spTgt spid="9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250"/>
                            </p:stCondLst>
                            <p:childTnLst>
                              <p:par>
                                <p:cTn id="60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208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20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500" fill="hold"/>
                                        <p:tgtEl>
                                          <p:spTgt spid="20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75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8" dur="7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7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93" grpId="0" build="p"/>
      <p:bldP spid="96" grpId="0" animBg="1"/>
    </p:bld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2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579" y="5567966"/>
                <a:ext cx="495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>
                    <a:solidFill>
                      <a:srgbClr val="B2B2B2"/>
                    </a:solidFill>
                  </a:rPr>
                  <a:t>35</a:t>
                </a:r>
              </a:p>
            </p:txBody>
          </p:sp>
        </p:grpSp>
      </p:grpSp>
      <p:sp>
        <p:nvSpPr>
          <p:cNvPr id="88" name="Metin kutusu 87"/>
          <p:cNvSpPr txBox="1"/>
          <p:nvPr/>
        </p:nvSpPr>
        <p:spPr>
          <a:xfrm>
            <a:off x="612396" y="468836"/>
            <a:ext cx="7799036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tr-TR" sz="6000" b="1" dirty="0">
                <a:solidFill>
                  <a:srgbClr val="E61F4F"/>
                </a:solidFill>
              </a:rPr>
              <a:t>Teknoloji Testi</a:t>
            </a:r>
          </a:p>
        </p:txBody>
      </p:sp>
      <p:cxnSp>
        <p:nvCxnSpPr>
          <p:cNvPr id="89" name="Düz Bağlayıcı 88"/>
          <p:cNvCxnSpPr/>
          <p:nvPr/>
        </p:nvCxnSpPr>
        <p:spPr>
          <a:xfrm flipH="1">
            <a:off x="676623" y="1469222"/>
            <a:ext cx="4507773" cy="0"/>
          </a:xfrm>
          <a:prstGeom prst="line">
            <a:avLst/>
          </a:prstGeom>
          <a:ln w="9525">
            <a:solidFill>
              <a:srgbClr val="DADADA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90" name="Resim 89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511" y="3184391"/>
            <a:ext cx="5589800" cy="1148223"/>
          </a:xfrm>
          <a:prstGeom prst="rect">
            <a:avLst/>
          </a:prstGeom>
        </p:spPr>
      </p:pic>
      <p:sp>
        <p:nvSpPr>
          <p:cNvPr id="91" name="Metin kutusu 90"/>
          <p:cNvSpPr txBox="1"/>
          <p:nvPr/>
        </p:nvSpPr>
        <p:spPr>
          <a:xfrm>
            <a:off x="676622" y="2011279"/>
            <a:ext cx="5480897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tr-TR" b="1" dirty="0"/>
              <a:t>Teknolojiyle aranızdaki mesafeyi</a:t>
            </a:r>
          </a:p>
          <a:p>
            <a:r>
              <a:rPr lang="tr-TR" b="1" dirty="0"/>
              <a:t>ölçmek ister misiniz?</a:t>
            </a:r>
          </a:p>
        </p:txBody>
      </p:sp>
      <p:sp>
        <p:nvSpPr>
          <p:cNvPr id="92" name="Metin kutusu 91"/>
          <p:cNvSpPr txBox="1"/>
          <p:nvPr/>
        </p:nvSpPr>
        <p:spPr>
          <a:xfrm>
            <a:off x="676622" y="3556767"/>
            <a:ext cx="548089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ES" dirty="0">
                <a:solidFill>
                  <a:schemeClr val="bg1"/>
                </a:solidFill>
              </a:rPr>
              <a:t>Haydi o zaman, soruları cevaplayalım.</a:t>
            </a:r>
            <a:endParaRPr lang="tr-TR" dirty="0">
              <a:solidFill>
                <a:schemeClr val="bg1"/>
              </a:solidFill>
            </a:endParaRPr>
          </a:p>
        </p:txBody>
      </p:sp>
      <p:pic>
        <p:nvPicPr>
          <p:cNvPr id="2" name="Resim 1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9929687" y="1924705"/>
            <a:ext cx="881600" cy="1147917"/>
          </a:xfrm>
          <a:prstGeom prst="rect">
            <a:avLst/>
          </a:prstGeom>
        </p:spPr>
      </p:pic>
      <p:pic>
        <p:nvPicPr>
          <p:cNvPr id="3" name="Resim 2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8716874" y="3072173"/>
            <a:ext cx="872417" cy="679567"/>
          </a:xfrm>
          <a:prstGeom prst="rect">
            <a:avLst/>
          </a:prstGeom>
        </p:spPr>
      </p:pic>
      <p:pic>
        <p:nvPicPr>
          <p:cNvPr id="4" name="Resim 3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0639236" y="3433469"/>
            <a:ext cx="909151" cy="1028534"/>
          </a:xfrm>
          <a:prstGeom prst="rect">
            <a:avLst/>
          </a:prstGeom>
        </p:spPr>
      </p:pic>
      <p:pic>
        <p:nvPicPr>
          <p:cNvPr id="2086" name="Resim 2085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9296946" y="4242340"/>
            <a:ext cx="817317" cy="76221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2527732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25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500"/>
                            </p:stCondLst>
                            <p:childTnLst>
                              <p:par>
                                <p:cTn id="1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25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750"/>
                            </p:stCondLst>
                            <p:childTnLst>
                              <p:par>
                                <p:cTn id="20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250" fill="hold"/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250" fill="hold"/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000"/>
                            </p:stCondLst>
                            <p:childTnLst>
                              <p:par>
                                <p:cTn id="2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5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250"/>
                            </p:stCondLst>
                            <p:childTnLst>
                              <p:par>
                                <p:cTn id="2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2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1500"/>
                            </p:stCondLst>
                            <p:childTnLst>
                              <p:par>
                                <p:cTn id="3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25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1750"/>
                            </p:stCondLst>
                            <p:childTnLst>
                              <p:par>
                                <p:cTn id="3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250"/>
                                        <p:tgtEl>
                                          <p:spTgt spid="20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2000"/>
                            </p:stCondLst>
                            <p:childTnLst>
                              <p:par>
                                <p:cTn id="4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25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8" grpId="0"/>
      <p:bldP spid="91" grpId="0"/>
      <p:bldP spid="92" grpId="0"/>
    </p:bld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2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579" y="5567966"/>
                <a:ext cx="495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>
                    <a:solidFill>
                      <a:srgbClr val="B2B2B2"/>
                    </a:solidFill>
                  </a:rPr>
                  <a:t>36</a:t>
                </a:r>
              </a:p>
            </p:txBody>
          </p:sp>
        </p:grpSp>
      </p:grpSp>
      <p:grpSp>
        <p:nvGrpSpPr>
          <p:cNvPr id="79" name="Grup 78"/>
          <p:cNvGrpSpPr/>
          <p:nvPr/>
        </p:nvGrpSpPr>
        <p:grpSpPr>
          <a:xfrm>
            <a:off x="1385095" y="4177616"/>
            <a:ext cx="255587" cy="473075"/>
            <a:chOff x="1022486" y="3810000"/>
            <a:chExt cx="255587" cy="473075"/>
          </a:xfrm>
        </p:grpSpPr>
        <p:sp>
          <p:nvSpPr>
            <p:cNvPr id="80" name="Oval 79"/>
            <p:cNvSpPr>
              <a:spLocks noChangeArrowheads="1"/>
            </p:cNvSpPr>
            <p:nvPr/>
          </p:nvSpPr>
          <p:spPr bwMode="auto">
            <a:xfrm>
              <a:off x="1063761" y="3856038"/>
              <a:ext cx="173037" cy="173037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1" name="Oval 7"/>
            <p:cNvSpPr>
              <a:spLocks noChangeArrowheads="1"/>
            </p:cNvSpPr>
            <p:nvPr/>
          </p:nvSpPr>
          <p:spPr bwMode="auto">
            <a:xfrm>
              <a:off x="1022486" y="3810000"/>
              <a:ext cx="255587" cy="2619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2" name="Freeform 21"/>
            <p:cNvSpPr>
              <a:spLocks/>
            </p:cNvSpPr>
            <p:nvPr/>
          </p:nvSpPr>
          <p:spPr bwMode="auto">
            <a:xfrm>
              <a:off x="1097099" y="4202113"/>
              <a:ext cx="106362" cy="80962"/>
            </a:xfrm>
            <a:custGeom>
              <a:avLst/>
              <a:gdLst>
                <a:gd name="T0" fmla="*/ 0 w 67"/>
                <a:gd name="T1" fmla="*/ 51 h 51"/>
                <a:gd name="T2" fmla="*/ 33 w 67"/>
                <a:gd name="T3" fmla="*/ 0 h 51"/>
                <a:gd name="T4" fmla="*/ 67 w 67"/>
                <a:gd name="T5" fmla="*/ 51 h 51"/>
                <a:gd name="T6" fmla="*/ 0 w 67"/>
                <a:gd name="T7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7" h="51">
                  <a:moveTo>
                    <a:pt x="0" y="51"/>
                  </a:moveTo>
                  <a:lnTo>
                    <a:pt x="33" y="0"/>
                  </a:lnTo>
                  <a:lnTo>
                    <a:pt x="67" y="51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100" name="Metin kutusu 99"/>
          <p:cNvSpPr txBox="1"/>
          <p:nvPr/>
        </p:nvSpPr>
        <p:spPr>
          <a:xfrm>
            <a:off x="1747944" y="627159"/>
            <a:ext cx="7009355" cy="120032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2400" b="1" dirty="0">
                <a:solidFill>
                  <a:srgbClr val="231F20"/>
                </a:solidFill>
              </a:rPr>
              <a:t>Bilgisayar ya da diğer teknolojik aygıtlarınla geçirdiğin</a:t>
            </a:r>
          </a:p>
          <a:p>
            <a:r>
              <a:rPr lang="tr-TR" sz="2400" b="1" dirty="0">
                <a:solidFill>
                  <a:srgbClr val="231F20"/>
                </a:solidFill>
              </a:rPr>
              <a:t>zaman yüzünden gündelik sorumluluklarında</a:t>
            </a:r>
          </a:p>
          <a:p>
            <a:r>
              <a:rPr lang="tr-TR" sz="2400" b="1" dirty="0">
                <a:solidFill>
                  <a:srgbClr val="231F20"/>
                </a:solidFill>
              </a:rPr>
              <a:t>aksama oluyor mu?</a:t>
            </a:r>
          </a:p>
        </p:txBody>
      </p:sp>
      <p:grpSp>
        <p:nvGrpSpPr>
          <p:cNvPr id="101" name="Grup 100"/>
          <p:cNvGrpSpPr/>
          <p:nvPr/>
        </p:nvGrpSpPr>
        <p:grpSpPr>
          <a:xfrm>
            <a:off x="652463" y="319233"/>
            <a:ext cx="884413" cy="1200329"/>
            <a:chOff x="652463" y="581550"/>
            <a:chExt cx="884413" cy="1200329"/>
          </a:xfrm>
        </p:grpSpPr>
        <p:sp>
          <p:nvSpPr>
            <p:cNvPr id="102" name="Metin kutusu 101"/>
            <p:cNvSpPr txBox="1"/>
            <p:nvPr/>
          </p:nvSpPr>
          <p:spPr>
            <a:xfrm>
              <a:off x="652463" y="581550"/>
              <a:ext cx="652743" cy="120032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tr-TR" sz="7200" b="1" dirty="0">
                  <a:solidFill>
                    <a:srgbClr val="E61F4F"/>
                  </a:solidFill>
                </a:rPr>
                <a:t>1</a:t>
              </a:r>
            </a:p>
          </p:txBody>
        </p:sp>
        <p:pic>
          <p:nvPicPr>
            <p:cNvPr id="103" name="Resim 102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1509603" y="738143"/>
              <a:ext cx="27273" cy="900000"/>
            </a:xfrm>
            <a:prstGeom prst="rect">
              <a:avLst/>
            </a:prstGeom>
          </p:spPr>
        </p:pic>
      </p:grpSp>
      <p:pic>
        <p:nvPicPr>
          <p:cNvPr id="104" name="Resim 10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9929687" y="1924705"/>
            <a:ext cx="881600" cy="1147917"/>
          </a:xfrm>
          <a:prstGeom prst="rect">
            <a:avLst/>
          </a:prstGeom>
        </p:spPr>
      </p:pic>
      <p:pic>
        <p:nvPicPr>
          <p:cNvPr id="105" name="Resim 104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8716874" y="3072173"/>
            <a:ext cx="872417" cy="679567"/>
          </a:xfrm>
          <a:prstGeom prst="rect">
            <a:avLst/>
          </a:prstGeom>
        </p:spPr>
      </p:pic>
      <p:pic>
        <p:nvPicPr>
          <p:cNvPr id="106" name="Resim 105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0639236" y="3433469"/>
            <a:ext cx="909151" cy="1028534"/>
          </a:xfrm>
          <a:prstGeom prst="rect">
            <a:avLst/>
          </a:prstGeom>
        </p:spPr>
      </p:pic>
      <p:pic>
        <p:nvPicPr>
          <p:cNvPr id="107" name="Resim 106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9296946" y="4242340"/>
            <a:ext cx="817317" cy="762217"/>
          </a:xfrm>
          <a:prstGeom prst="rect">
            <a:avLst/>
          </a:prstGeom>
        </p:spPr>
      </p:pic>
      <p:grpSp>
        <p:nvGrpSpPr>
          <p:cNvPr id="2085" name="Grup 2084"/>
          <p:cNvGrpSpPr/>
          <p:nvPr/>
        </p:nvGrpSpPr>
        <p:grpSpPr>
          <a:xfrm>
            <a:off x="1511488" y="2081702"/>
            <a:ext cx="1687325" cy="565532"/>
            <a:chOff x="1511488" y="2299164"/>
            <a:chExt cx="1687325" cy="565532"/>
          </a:xfrm>
        </p:grpSpPr>
        <p:pic>
          <p:nvPicPr>
            <p:cNvPr id="5" name="Resim 4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1511488" y="2299164"/>
              <a:ext cx="1687325" cy="565532"/>
            </a:xfrm>
            <a:prstGeom prst="rect">
              <a:avLst/>
            </a:prstGeom>
          </p:spPr>
        </p:pic>
        <p:sp>
          <p:nvSpPr>
            <p:cNvPr id="6" name="Dikdörtgen 5"/>
            <p:cNvSpPr/>
            <p:nvPr/>
          </p:nvSpPr>
          <p:spPr>
            <a:xfrm>
              <a:off x="1981200" y="2340531"/>
              <a:ext cx="731162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tr-TR" sz="2400" b="1" dirty="0">
                  <a:solidFill>
                    <a:srgbClr val="E61F4F"/>
                  </a:solidFill>
                </a:rPr>
                <a:t>Evet</a:t>
              </a:r>
              <a:endParaRPr lang="tr-TR" sz="2400" dirty="0">
                <a:solidFill>
                  <a:srgbClr val="E61F4F"/>
                </a:solidFill>
              </a:endParaRPr>
            </a:p>
          </p:txBody>
        </p:sp>
      </p:grpSp>
      <p:grpSp>
        <p:nvGrpSpPr>
          <p:cNvPr id="2088" name="Grup 2087"/>
          <p:cNvGrpSpPr/>
          <p:nvPr/>
        </p:nvGrpSpPr>
        <p:grpSpPr>
          <a:xfrm>
            <a:off x="1509603" y="2825147"/>
            <a:ext cx="1687325" cy="565532"/>
            <a:chOff x="1509603" y="3042609"/>
            <a:chExt cx="1687325" cy="565532"/>
          </a:xfrm>
        </p:grpSpPr>
        <p:pic>
          <p:nvPicPr>
            <p:cNvPr id="108" name="Resim 107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1509603" y="3042609"/>
              <a:ext cx="1687325" cy="565532"/>
            </a:xfrm>
            <a:prstGeom prst="rect">
              <a:avLst/>
            </a:prstGeom>
          </p:spPr>
        </p:pic>
        <p:sp>
          <p:nvSpPr>
            <p:cNvPr id="109" name="Dikdörtgen 108"/>
            <p:cNvSpPr/>
            <p:nvPr/>
          </p:nvSpPr>
          <p:spPr>
            <a:xfrm>
              <a:off x="1892475" y="3080177"/>
              <a:ext cx="855555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tr-TR" sz="2400" b="1" dirty="0">
                  <a:solidFill>
                    <a:srgbClr val="11A74F"/>
                  </a:solidFill>
                </a:rPr>
                <a:t>Hayır</a:t>
              </a:r>
              <a:endParaRPr lang="tr-TR" sz="2400" dirty="0">
                <a:solidFill>
                  <a:srgbClr val="11A74F"/>
                </a:solidFill>
              </a:endParaRPr>
            </a:p>
          </p:txBody>
        </p:sp>
      </p:grpSp>
      <p:grpSp>
        <p:nvGrpSpPr>
          <p:cNvPr id="2091" name="Grup 2090"/>
          <p:cNvGrpSpPr/>
          <p:nvPr/>
        </p:nvGrpSpPr>
        <p:grpSpPr>
          <a:xfrm>
            <a:off x="1427163" y="4218970"/>
            <a:ext cx="6310217" cy="177721"/>
            <a:chOff x="1427163" y="4218970"/>
            <a:chExt cx="6310217" cy="177721"/>
          </a:xfrm>
        </p:grpSpPr>
        <p:sp>
          <p:nvSpPr>
            <p:cNvPr id="84" name="Oval 6"/>
            <p:cNvSpPr>
              <a:spLocks noChangeArrowheads="1"/>
            </p:cNvSpPr>
            <p:nvPr/>
          </p:nvSpPr>
          <p:spPr bwMode="auto">
            <a:xfrm>
              <a:off x="1939925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5" name="Oval 8"/>
            <p:cNvSpPr>
              <a:spLocks noChangeArrowheads="1"/>
            </p:cNvSpPr>
            <p:nvPr/>
          </p:nvSpPr>
          <p:spPr bwMode="auto">
            <a:xfrm>
              <a:off x="2451100" y="4223654"/>
              <a:ext cx="171450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6" name="Oval 9"/>
            <p:cNvSpPr>
              <a:spLocks noChangeArrowheads="1"/>
            </p:cNvSpPr>
            <p:nvPr/>
          </p:nvSpPr>
          <p:spPr bwMode="auto">
            <a:xfrm>
              <a:off x="2960688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7" name="Oval 10"/>
            <p:cNvSpPr>
              <a:spLocks noChangeArrowheads="1"/>
            </p:cNvSpPr>
            <p:nvPr/>
          </p:nvSpPr>
          <p:spPr bwMode="auto">
            <a:xfrm>
              <a:off x="3471863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3" name="Oval 11"/>
            <p:cNvSpPr>
              <a:spLocks noChangeArrowheads="1"/>
            </p:cNvSpPr>
            <p:nvPr/>
          </p:nvSpPr>
          <p:spPr bwMode="auto">
            <a:xfrm>
              <a:off x="3986213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4" name="Oval 12"/>
            <p:cNvSpPr>
              <a:spLocks noChangeArrowheads="1"/>
            </p:cNvSpPr>
            <p:nvPr/>
          </p:nvSpPr>
          <p:spPr bwMode="auto">
            <a:xfrm>
              <a:off x="4497388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5" name="Oval 13"/>
            <p:cNvSpPr>
              <a:spLocks noChangeArrowheads="1"/>
            </p:cNvSpPr>
            <p:nvPr/>
          </p:nvSpPr>
          <p:spPr bwMode="auto">
            <a:xfrm>
              <a:off x="5008563" y="4223654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6" name="Oval 14"/>
            <p:cNvSpPr>
              <a:spLocks noChangeArrowheads="1"/>
            </p:cNvSpPr>
            <p:nvPr/>
          </p:nvSpPr>
          <p:spPr bwMode="auto">
            <a:xfrm>
              <a:off x="5519738" y="4223654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7" name="Oval 15"/>
            <p:cNvSpPr>
              <a:spLocks noChangeArrowheads="1"/>
            </p:cNvSpPr>
            <p:nvPr/>
          </p:nvSpPr>
          <p:spPr bwMode="auto">
            <a:xfrm>
              <a:off x="6029325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8" name="Oval 6"/>
            <p:cNvSpPr>
              <a:spLocks noChangeArrowheads="1"/>
            </p:cNvSpPr>
            <p:nvPr/>
          </p:nvSpPr>
          <p:spPr bwMode="auto">
            <a:xfrm>
              <a:off x="1427163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0" name="Oval 13"/>
            <p:cNvSpPr>
              <a:spLocks noChangeArrowheads="1"/>
            </p:cNvSpPr>
            <p:nvPr/>
          </p:nvSpPr>
          <p:spPr bwMode="auto">
            <a:xfrm>
              <a:off x="6546756" y="4218970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1" name="Oval 14"/>
            <p:cNvSpPr>
              <a:spLocks noChangeArrowheads="1"/>
            </p:cNvSpPr>
            <p:nvPr/>
          </p:nvSpPr>
          <p:spPr bwMode="auto">
            <a:xfrm>
              <a:off x="7057931" y="4218970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2" name="Oval 15"/>
            <p:cNvSpPr>
              <a:spLocks noChangeArrowheads="1"/>
            </p:cNvSpPr>
            <p:nvPr/>
          </p:nvSpPr>
          <p:spPr bwMode="auto">
            <a:xfrm>
              <a:off x="7567518" y="4218970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</p:spTree>
    <p:extLst>
      <p:ext uri="{BB962C8B-B14F-4D97-AF65-F5344CB8AC3E}">
        <p14:creationId xmlns:p14="http://schemas.microsoft.com/office/powerpoint/2010/main" val="175956045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25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750"/>
                            </p:stCondLst>
                            <p:childTnLst>
                              <p:par>
                                <p:cTn id="1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20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50"/>
                                        <p:tgtEl>
                                          <p:spTgt spid="20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250"/>
                            </p:stCondLst>
                            <p:childTnLst>
                              <p:par>
                                <p:cTn id="2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250"/>
                                        <p:tgtEl>
                                          <p:spTgt spid="20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500"/>
                            </p:stCondLst>
                            <p:childTnLst>
                              <p:par>
                                <p:cTn id="29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25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2" dur="25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25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1750"/>
                            </p:stCondLst>
                            <p:childTnLst>
                              <p:par>
                                <p:cTn id="3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25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000"/>
                            </p:stCondLst>
                            <p:childTnLst>
                              <p:par>
                                <p:cTn id="3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25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2250"/>
                            </p:stCondLst>
                            <p:childTnLst>
                              <p:par>
                                <p:cTn id="4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25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2500"/>
                            </p:stCondLst>
                            <p:childTnLst>
                              <p:par>
                                <p:cTn id="4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25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0" grpId="0"/>
    </p:bld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2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579" y="5567966"/>
                <a:ext cx="495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>
                    <a:solidFill>
                      <a:srgbClr val="B2B2B2"/>
                    </a:solidFill>
                  </a:rPr>
                  <a:t>37</a:t>
                </a:r>
              </a:p>
            </p:txBody>
          </p:sp>
        </p:grpSp>
      </p:grpSp>
      <p:grpSp>
        <p:nvGrpSpPr>
          <p:cNvPr id="79" name="Grup 78"/>
          <p:cNvGrpSpPr/>
          <p:nvPr/>
        </p:nvGrpSpPr>
        <p:grpSpPr>
          <a:xfrm>
            <a:off x="1901778" y="4177616"/>
            <a:ext cx="255587" cy="473075"/>
            <a:chOff x="1022486" y="3810000"/>
            <a:chExt cx="255587" cy="473075"/>
          </a:xfrm>
        </p:grpSpPr>
        <p:sp>
          <p:nvSpPr>
            <p:cNvPr id="80" name="Oval 79"/>
            <p:cNvSpPr>
              <a:spLocks noChangeArrowheads="1"/>
            </p:cNvSpPr>
            <p:nvPr/>
          </p:nvSpPr>
          <p:spPr bwMode="auto">
            <a:xfrm>
              <a:off x="1063761" y="3856038"/>
              <a:ext cx="173037" cy="173037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1" name="Oval 7"/>
            <p:cNvSpPr>
              <a:spLocks noChangeArrowheads="1"/>
            </p:cNvSpPr>
            <p:nvPr/>
          </p:nvSpPr>
          <p:spPr bwMode="auto">
            <a:xfrm>
              <a:off x="1022486" y="3810000"/>
              <a:ext cx="255587" cy="2619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2" name="Freeform 21"/>
            <p:cNvSpPr>
              <a:spLocks/>
            </p:cNvSpPr>
            <p:nvPr/>
          </p:nvSpPr>
          <p:spPr bwMode="auto">
            <a:xfrm>
              <a:off x="1097099" y="4202113"/>
              <a:ext cx="106362" cy="80962"/>
            </a:xfrm>
            <a:custGeom>
              <a:avLst/>
              <a:gdLst>
                <a:gd name="T0" fmla="*/ 0 w 67"/>
                <a:gd name="T1" fmla="*/ 51 h 51"/>
                <a:gd name="T2" fmla="*/ 33 w 67"/>
                <a:gd name="T3" fmla="*/ 0 h 51"/>
                <a:gd name="T4" fmla="*/ 67 w 67"/>
                <a:gd name="T5" fmla="*/ 51 h 51"/>
                <a:gd name="T6" fmla="*/ 0 w 67"/>
                <a:gd name="T7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7" h="51">
                  <a:moveTo>
                    <a:pt x="0" y="51"/>
                  </a:moveTo>
                  <a:lnTo>
                    <a:pt x="33" y="0"/>
                  </a:lnTo>
                  <a:lnTo>
                    <a:pt x="67" y="51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100" name="Metin kutusu 99"/>
          <p:cNvSpPr txBox="1"/>
          <p:nvPr/>
        </p:nvSpPr>
        <p:spPr>
          <a:xfrm>
            <a:off x="1747944" y="627159"/>
            <a:ext cx="7974619" cy="120032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2400" b="1" dirty="0">
                <a:solidFill>
                  <a:srgbClr val="231F20"/>
                </a:solidFill>
              </a:rPr>
              <a:t>Daha önceleri kardeşlerinle evde veya arkadaşlarınla dışarıda</a:t>
            </a:r>
          </a:p>
          <a:p>
            <a:r>
              <a:rPr lang="tr-TR" sz="2400" b="1" dirty="0">
                <a:solidFill>
                  <a:srgbClr val="231F20"/>
                </a:solidFill>
              </a:rPr>
              <a:t>oynamaktan zevk alıyorken artık </a:t>
            </a:r>
            <a:r>
              <a:rPr lang="tr-TR" sz="2400" b="1" dirty="0" err="1">
                <a:solidFill>
                  <a:srgbClr val="231F20"/>
                </a:solidFill>
              </a:rPr>
              <a:t>tekno</a:t>
            </a:r>
            <a:r>
              <a:rPr lang="tr-TR" sz="2400" b="1" dirty="0">
                <a:solidFill>
                  <a:srgbClr val="231F20"/>
                </a:solidFill>
              </a:rPr>
              <a:t>-oyuncaklarını mı</a:t>
            </a:r>
          </a:p>
          <a:p>
            <a:r>
              <a:rPr lang="tr-TR" sz="2400" b="1" dirty="0">
                <a:solidFill>
                  <a:srgbClr val="231F20"/>
                </a:solidFill>
              </a:rPr>
              <a:t>tercih ediyorsun?</a:t>
            </a:r>
          </a:p>
        </p:txBody>
      </p:sp>
      <p:grpSp>
        <p:nvGrpSpPr>
          <p:cNvPr id="101" name="Grup 100"/>
          <p:cNvGrpSpPr/>
          <p:nvPr/>
        </p:nvGrpSpPr>
        <p:grpSpPr>
          <a:xfrm>
            <a:off x="652463" y="319233"/>
            <a:ext cx="884413" cy="1200329"/>
            <a:chOff x="652463" y="581550"/>
            <a:chExt cx="884413" cy="1200329"/>
          </a:xfrm>
        </p:grpSpPr>
        <p:sp>
          <p:nvSpPr>
            <p:cNvPr id="102" name="Metin kutusu 101"/>
            <p:cNvSpPr txBox="1"/>
            <p:nvPr/>
          </p:nvSpPr>
          <p:spPr>
            <a:xfrm>
              <a:off x="652463" y="581550"/>
              <a:ext cx="652743" cy="120032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tr-TR" sz="7200" b="1" dirty="0">
                  <a:solidFill>
                    <a:srgbClr val="E61F4F"/>
                  </a:solidFill>
                </a:rPr>
                <a:t>2</a:t>
              </a:r>
            </a:p>
          </p:txBody>
        </p:sp>
        <p:pic>
          <p:nvPicPr>
            <p:cNvPr id="103" name="Resim 102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1509603" y="738143"/>
              <a:ext cx="27273" cy="900000"/>
            </a:xfrm>
            <a:prstGeom prst="rect">
              <a:avLst/>
            </a:prstGeom>
          </p:spPr>
        </p:pic>
      </p:grpSp>
      <p:pic>
        <p:nvPicPr>
          <p:cNvPr id="104" name="Resim 10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9929687" y="1924705"/>
            <a:ext cx="881600" cy="1147917"/>
          </a:xfrm>
          <a:prstGeom prst="rect">
            <a:avLst/>
          </a:prstGeom>
        </p:spPr>
      </p:pic>
      <p:pic>
        <p:nvPicPr>
          <p:cNvPr id="105" name="Resim 104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8716874" y="3072173"/>
            <a:ext cx="872417" cy="679567"/>
          </a:xfrm>
          <a:prstGeom prst="rect">
            <a:avLst/>
          </a:prstGeom>
        </p:spPr>
      </p:pic>
      <p:pic>
        <p:nvPicPr>
          <p:cNvPr id="106" name="Resim 105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0639236" y="3433469"/>
            <a:ext cx="909151" cy="1028534"/>
          </a:xfrm>
          <a:prstGeom prst="rect">
            <a:avLst/>
          </a:prstGeom>
        </p:spPr>
      </p:pic>
      <p:pic>
        <p:nvPicPr>
          <p:cNvPr id="107" name="Resim 106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9296946" y="4242340"/>
            <a:ext cx="817317" cy="762217"/>
          </a:xfrm>
          <a:prstGeom prst="rect">
            <a:avLst/>
          </a:prstGeom>
        </p:spPr>
      </p:pic>
      <p:grpSp>
        <p:nvGrpSpPr>
          <p:cNvPr id="2085" name="Grup 2084"/>
          <p:cNvGrpSpPr/>
          <p:nvPr/>
        </p:nvGrpSpPr>
        <p:grpSpPr>
          <a:xfrm>
            <a:off x="1511488" y="2081702"/>
            <a:ext cx="1687325" cy="565532"/>
            <a:chOff x="1511488" y="2299164"/>
            <a:chExt cx="1687325" cy="565532"/>
          </a:xfrm>
        </p:grpSpPr>
        <p:pic>
          <p:nvPicPr>
            <p:cNvPr id="5" name="Resim 4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1511488" y="2299164"/>
              <a:ext cx="1687325" cy="565532"/>
            </a:xfrm>
            <a:prstGeom prst="rect">
              <a:avLst/>
            </a:prstGeom>
          </p:spPr>
        </p:pic>
        <p:sp>
          <p:nvSpPr>
            <p:cNvPr id="6" name="Dikdörtgen 5"/>
            <p:cNvSpPr/>
            <p:nvPr/>
          </p:nvSpPr>
          <p:spPr>
            <a:xfrm>
              <a:off x="1981200" y="2340531"/>
              <a:ext cx="731162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tr-TR" sz="2400" b="1" dirty="0">
                  <a:solidFill>
                    <a:srgbClr val="E61F4F"/>
                  </a:solidFill>
                </a:rPr>
                <a:t>Evet</a:t>
              </a:r>
              <a:endParaRPr lang="tr-TR" sz="2400" dirty="0">
                <a:solidFill>
                  <a:srgbClr val="E61F4F"/>
                </a:solidFill>
              </a:endParaRPr>
            </a:p>
          </p:txBody>
        </p:sp>
      </p:grpSp>
      <p:grpSp>
        <p:nvGrpSpPr>
          <p:cNvPr id="2088" name="Grup 2087"/>
          <p:cNvGrpSpPr/>
          <p:nvPr/>
        </p:nvGrpSpPr>
        <p:grpSpPr>
          <a:xfrm>
            <a:off x="1509603" y="2825147"/>
            <a:ext cx="1687325" cy="565532"/>
            <a:chOff x="1509603" y="3042609"/>
            <a:chExt cx="1687325" cy="565532"/>
          </a:xfrm>
        </p:grpSpPr>
        <p:pic>
          <p:nvPicPr>
            <p:cNvPr id="108" name="Resim 107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1509603" y="3042609"/>
              <a:ext cx="1687325" cy="565532"/>
            </a:xfrm>
            <a:prstGeom prst="rect">
              <a:avLst/>
            </a:prstGeom>
          </p:spPr>
        </p:pic>
        <p:sp>
          <p:nvSpPr>
            <p:cNvPr id="109" name="Dikdörtgen 108"/>
            <p:cNvSpPr/>
            <p:nvPr/>
          </p:nvSpPr>
          <p:spPr>
            <a:xfrm>
              <a:off x="1892475" y="3080177"/>
              <a:ext cx="855555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tr-TR" sz="2400" b="1" dirty="0">
                  <a:solidFill>
                    <a:srgbClr val="11A74F"/>
                  </a:solidFill>
                </a:rPr>
                <a:t>Hayır</a:t>
              </a:r>
              <a:endParaRPr lang="tr-TR" sz="2400" dirty="0">
                <a:solidFill>
                  <a:srgbClr val="11A74F"/>
                </a:solidFill>
              </a:endParaRPr>
            </a:p>
          </p:txBody>
        </p:sp>
      </p:grpSp>
      <p:grpSp>
        <p:nvGrpSpPr>
          <p:cNvPr id="2091" name="Grup 2090"/>
          <p:cNvGrpSpPr/>
          <p:nvPr/>
        </p:nvGrpSpPr>
        <p:grpSpPr>
          <a:xfrm>
            <a:off x="1427163" y="4218970"/>
            <a:ext cx="6310217" cy="177721"/>
            <a:chOff x="1427163" y="4218970"/>
            <a:chExt cx="6310217" cy="177721"/>
          </a:xfrm>
        </p:grpSpPr>
        <p:sp>
          <p:nvSpPr>
            <p:cNvPr id="84" name="Oval 6"/>
            <p:cNvSpPr>
              <a:spLocks noChangeArrowheads="1"/>
            </p:cNvSpPr>
            <p:nvPr/>
          </p:nvSpPr>
          <p:spPr bwMode="auto">
            <a:xfrm>
              <a:off x="1939925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5" name="Oval 8"/>
            <p:cNvSpPr>
              <a:spLocks noChangeArrowheads="1"/>
            </p:cNvSpPr>
            <p:nvPr/>
          </p:nvSpPr>
          <p:spPr bwMode="auto">
            <a:xfrm>
              <a:off x="2451100" y="4223654"/>
              <a:ext cx="171450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6" name="Oval 9"/>
            <p:cNvSpPr>
              <a:spLocks noChangeArrowheads="1"/>
            </p:cNvSpPr>
            <p:nvPr/>
          </p:nvSpPr>
          <p:spPr bwMode="auto">
            <a:xfrm>
              <a:off x="2960688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7" name="Oval 10"/>
            <p:cNvSpPr>
              <a:spLocks noChangeArrowheads="1"/>
            </p:cNvSpPr>
            <p:nvPr/>
          </p:nvSpPr>
          <p:spPr bwMode="auto">
            <a:xfrm>
              <a:off x="3471863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3" name="Oval 11"/>
            <p:cNvSpPr>
              <a:spLocks noChangeArrowheads="1"/>
            </p:cNvSpPr>
            <p:nvPr/>
          </p:nvSpPr>
          <p:spPr bwMode="auto">
            <a:xfrm>
              <a:off x="3986213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4" name="Oval 12"/>
            <p:cNvSpPr>
              <a:spLocks noChangeArrowheads="1"/>
            </p:cNvSpPr>
            <p:nvPr/>
          </p:nvSpPr>
          <p:spPr bwMode="auto">
            <a:xfrm>
              <a:off x="4497388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5" name="Oval 13"/>
            <p:cNvSpPr>
              <a:spLocks noChangeArrowheads="1"/>
            </p:cNvSpPr>
            <p:nvPr/>
          </p:nvSpPr>
          <p:spPr bwMode="auto">
            <a:xfrm>
              <a:off x="5008563" y="4223654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6" name="Oval 14"/>
            <p:cNvSpPr>
              <a:spLocks noChangeArrowheads="1"/>
            </p:cNvSpPr>
            <p:nvPr/>
          </p:nvSpPr>
          <p:spPr bwMode="auto">
            <a:xfrm>
              <a:off x="5519738" y="4223654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7" name="Oval 15"/>
            <p:cNvSpPr>
              <a:spLocks noChangeArrowheads="1"/>
            </p:cNvSpPr>
            <p:nvPr/>
          </p:nvSpPr>
          <p:spPr bwMode="auto">
            <a:xfrm>
              <a:off x="6029325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8" name="Oval 6"/>
            <p:cNvSpPr>
              <a:spLocks noChangeArrowheads="1"/>
            </p:cNvSpPr>
            <p:nvPr/>
          </p:nvSpPr>
          <p:spPr bwMode="auto">
            <a:xfrm>
              <a:off x="1427163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0" name="Oval 13"/>
            <p:cNvSpPr>
              <a:spLocks noChangeArrowheads="1"/>
            </p:cNvSpPr>
            <p:nvPr/>
          </p:nvSpPr>
          <p:spPr bwMode="auto">
            <a:xfrm>
              <a:off x="6546756" y="4218970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1" name="Oval 14"/>
            <p:cNvSpPr>
              <a:spLocks noChangeArrowheads="1"/>
            </p:cNvSpPr>
            <p:nvPr/>
          </p:nvSpPr>
          <p:spPr bwMode="auto">
            <a:xfrm>
              <a:off x="7057931" y="4218970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2" name="Oval 15"/>
            <p:cNvSpPr>
              <a:spLocks noChangeArrowheads="1"/>
            </p:cNvSpPr>
            <p:nvPr/>
          </p:nvSpPr>
          <p:spPr bwMode="auto">
            <a:xfrm>
              <a:off x="7567518" y="4218970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</p:spTree>
    <p:extLst>
      <p:ext uri="{BB962C8B-B14F-4D97-AF65-F5344CB8AC3E}">
        <p14:creationId xmlns:p14="http://schemas.microsoft.com/office/powerpoint/2010/main" val="142253772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25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750"/>
                            </p:stCondLst>
                            <p:childTnLst>
                              <p:par>
                                <p:cTn id="1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20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50"/>
                                        <p:tgtEl>
                                          <p:spTgt spid="20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250"/>
                            </p:stCondLst>
                            <p:childTnLst>
                              <p:par>
                                <p:cTn id="2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5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500"/>
                            </p:stCondLst>
                            <p:childTnLst>
                              <p:par>
                                <p:cTn id="2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25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1750"/>
                            </p:stCondLst>
                            <p:childTnLst>
                              <p:par>
                                <p:cTn id="3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25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2000"/>
                            </p:stCondLst>
                            <p:childTnLst>
                              <p:par>
                                <p:cTn id="3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25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0" grpId="0"/>
    </p:bld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2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579" y="5567966"/>
                <a:ext cx="495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>
                    <a:solidFill>
                      <a:srgbClr val="B2B2B2"/>
                    </a:solidFill>
                  </a:rPr>
                  <a:t>38</a:t>
                </a:r>
              </a:p>
            </p:txBody>
          </p:sp>
        </p:grpSp>
      </p:grpSp>
      <p:grpSp>
        <p:nvGrpSpPr>
          <p:cNvPr id="79" name="Grup 78"/>
          <p:cNvGrpSpPr/>
          <p:nvPr/>
        </p:nvGrpSpPr>
        <p:grpSpPr>
          <a:xfrm>
            <a:off x="2410620" y="4177616"/>
            <a:ext cx="255587" cy="473075"/>
            <a:chOff x="1022486" y="3810000"/>
            <a:chExt cx="255587" cy="473075"/>
          </a:xfrm>
        </p:grpSpPr>
        <p:sp>
          <p:nvSpPr>
            <p:cNvPr id="80" name="Oval 79"/>
            <p:cNvSpPr>
              <a:spLocks noChangeArrowheads="1"/>
            </p:cNvSpPr>
            <p:nvPr/>
          </p:nvSpPr>
          <p:spPr bwMode="auto">
            <a:xfrm>
              <a:off x="1063761" y="3856038"/>
              <a:ext cx="173037" cy="173037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1" name="Oval 7"/>
            <p:cNvSpPr>
              <a:spLocks noChangeArrowheads="1"/>
            </p:cNvSpPr>
            <p:nvPr/>
          </p:nvSpPr>
          <p:spPr bwMode="auto">
            <a:xfrm>
              <a:off x="1022486" y="3810000"/>
              <a:ext cx="255587" cy="2619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2" name="Freeform 21"/>
            <p:cNvSpPr>
              <a:spLocks/>
            </p:cNvSpPr>
            <p:nvPr/>
          </p:nvSpPr>
          <p:spPr bwMode="auto">
            <a:xfrm>
              <a:off x="1097099" y="4202113"/>
              <a:ext cx="106362" cy="80962"/>
            </a:xfrm>
            <a:custGeom>
              <a:avLst/>
              <a:gdLst>
                <a:gd name="T0" fmla="*/ 0 w 67"/>
                <a:gd name="T1" fmla="*/ 51 h 51"/>
                <a:gd name="T2" fmla="*/ 33 w 67"/>
                <a:gd name="T3" fmla="*/ 0 h 51"/>
                <a:gd name="T4" fmla="*/ 67 w 67"/>
                <a:gd name="T5" fmla="*/ 51 h 51"/>
                <a:gd name="T6" fmla="*/ 0 w 67"/>
                <a:gd name="T7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7" h="51">
                  <a:moveTo>
                    <a:pt x="0" y="51"/>
                  </a:moveTo>
                  <a:lnTo>
                    <a:pt x="33" y="0"/>
                  </a:lnTo>
                  <a:lnTo>
                    <a:pt x="67" y="51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100" name="Metin kutusu 99"/>
          <p:cNvSpPr txBox="1"/>
          <p:nvPr/>
        </p:nvSpPr>
        <p:spPr>
          <a:xfrm>
            <a:off x="1747944" y="627159"/>
            <a:ext cx="618445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2400" b="1" dirty="0">
                <a:solidFill>
                  <a:srgbClr val="231F20"/>
                </a:solidFill>
              </a:rPr>
              <a:t>Sosyal medya mesajlarını günde bir-iki kereden</a:t>
            </a:r>
          </a:p>
          <a:p>
            <a:r>
              <a:rPr lang="tr-TR" sz="2400" b="1" dirty="0">
                <a:solidFill>
                  <a:srgbClr val="231F20"/>
                </a:solidFill>
              </a:rPr>
              <a:t>fazla kontrol ediyor musun?</a:t>
            </a:r>
          </a:p>
        </p:txBody>
      </p:sp>
      <p:grpSp>
        <p:nvGrpSpPr>
          <p:cNvPr id="101" name="Grup 100"/>
          <p:cNvGrpSpPr/>
          <p:nvPr/>
        </p:nvGrpSpPr>
        <p:grpSpPr>
          <a:xfrm>
            <a:off x="652463" y="319233"/>
            <a:ext cx="884413" cy="1200329"/>
            <a:chOff x="652463" y="581550"/>
            <a:chExt cx="884413" cy="1200329"/>
          </a:xfrm>
        </p:grpSpPr>
        <p:sp>
          <p:nvSpPr>
            <p:cNvPr id="102" name="Metin kutusu 101"/>
            <p:cNvSpPr txBox="1"/>
            <p:nvPr/>
          </p:nvSpPr>
          <p:spPr>
            <a:xfrm>
              <a:off x="652463" y="581550"/>
              <a:ext cx="652743" cy="120032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tr-TR" sz="7200" b="1" dirty="0">
                  <a:solidFill>
                    <a:srgbClr val="E61F4F"/>
                  </a:solidFill>
                </a:rPr>
                <a:t>3</a:t>
              </a:r>
            </a:p>
          </p:txBody>
        </p:sp>
        <p:pic>
          <p:nvPicPr>
            <p:cNvPr id="103" name="Resim 102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1509603" y="738143"/>
              <a:ext cx="27273" cy="900000"/>
            </a:xfrm>
            <a:prstGeom prst="rect">
              <a:avLst/>
            </a:prstGeom>
          </p:spPr>
        </p:pic>
      </p:grpSp>
      <p:pic>
        <p:nvPicPr>
          <p:cNvPr id="104" name="Resim 10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9929687" y="1924705"/>
            <a:ext cx="881600" cy="1147917"/>
          </a:xfrm>
          <a:prstGeom prst="rect">
            <a:avLst/>
          </a:prstGeom>
        </p:spPr>
      </p:pic>
      <p:pic>
        <p:nvPicPr>
          <p:cNvPr id="105" name="Resim 104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8716874" y="3072173"/>
            <a:ext cx="872417" cy="679567"/>
          </a:xfrm>
          <a:prstGeom prst="rect">
            <a:avLst/>
          </a:prstGeom>
        </p:spPr>
      </p:pic>
      <p:pic>
        <p:nvPicPr>
          <p:cNvPr id="106" name="Resim 105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0639236" y="3433469"/>
            <a:ext cx="909151" cy="1028534"/>
          </a:xfrm>
          <a:prstGeom prst="rect">
            <a:avLst/>
          </a:prstGeom>
        </p:spPr>
      </p:pic>
      <p:pic>
        <p:nvPicPr>
          <p:cNvPr id="107" name="Resim 106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9296946" y="4242340"/>
            <a:ext cx="817317" cy="762217"/>
          </a:xfrm>
          <a:prstGeom prst="rect">
            <a:avLst/>
          </a:prstGeom>
        </p:spPr>
      </p:pic>
      <p:grpSp>
        <p:nvGrpSpPr>
          <p:cNvPr id="2085" name="Grup 2084"/>
          <p:cNvGrpSpPr/>
          <p:nvPr/>
        </p:nvGrpSpPr>
        <p:grpSpPr>
          <a:xfrm>
            <a:off x="1511488" y="2081702"/>
            <a:ext cx="1687325" cy="565532"/>
            <a:chOff x="1511488" y="2299164"/>
            <a:chExt cx="1687325" cy="565532"/>
          </a:xfrm>
        </p:grpSpPr>
        <p:pic>
          <p:nvPicPr>
            <p:cNvPr id="5" name="Resim 4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1511488" y="2299164"/>
              <a:ext cx="1687325" cy="565532"/>
            </a:xfrm>
            <a:prstGeom prst="rect">
              <a:avLst/>
            </a:prstGeom>
          </p:spPr>
        </p:pic>
        <p:sp>
          <p:nvSpPr>
            <p:cNvPr id="6" name="Dikdörtgen 5"/>
            <p:cNvSpPr/>
            <p:nvPr/>
          </p:nvSpPr>
          <p:spPr>
            <a:xfrm>
              <a:off x="1981200" y="2340531"/>
              <a:ext cx="731162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tr-TR" sz="2400" b="1" dirty="0">
                  <a:solidFill>
                    <a:srgbClr val="E61F4F"/>
                  </a:solidFill>
                </a:rPr>
                <a:t>Evet</a:t>
              </a:r>
              <a:endParaRPr lang="tr-TR" sz="2400" dirty="0">
                <a:solidFill>
                  <a:srgbClr val="E61F4F"/>
                </a:solidFill>
              </a:endParaRPr>
            </a:p>
          </p:txBody>
        </p:sp>
      </p:grpSp>
      <p:grpSp>
        <p:nvGrpSpPr>
          <p:cNvPr id="2088" name="Grup 2087"/>
          <p:cNvGrpSpPr/>
          <p:nvPr/>
        </p:nvGrpSpPr>
        <p:grpSpPr>
          <a:xfrm>
            <a:off x="1509603" y="2825147"/>
            <a:ext cx="1687325" cy="565532"/>
            <a:chOff x="1509603" y="3042609"/>
            <a:chExt cx="1687325" cy="565532"/>
          </a:xfrm>
        </p:grpSpPr>
        <p:pic>
          <p:nvPicPr>
            <p:cNvPr id="108" name="Resim 107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1509603" y="3042609"/>
              <a:ext cx="1687325" cy="565532"/>
            </a:xfrm>
            <a:prstGeom prst="rect">
              <a:avLst/>
            </a:prstGeom>
          </p:spPr>
        </p:pic>
        <p:sp>
          <p:nvSpPr>
            <p:cNvPr id="109" name="Dikdörtgen 108"/>
            <p:cNvSpPr/>
            <p:nvPr/>
          </p:nvSpPr>
          <p:spPr>
            <a:xfrm>
              <a:off x="1892475" y="3080177"/>
              <a:ext cx="855555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tr-TR" sz="2400" b="1" dirty="0">
                  <a:solidFill>
                    <a:srgbClr val="11A74F"/>
                  </a:solidFill>
                </a:rPr>
                <a:t>Hayır</a:t>
              </a:r>
              <a:endParaRPr lang="tr-TR" sz="2400" dirty="0">
                <a:solidFill>
                  <a:srgbClr val="11A74F"/>
                </a:solidFill>
              </a:endParaRPr>
            </a:p>
          </p:txBody>
        </p:sp>
      </p:grpSp>
      <p:grpSp>
        <p:nvGrpSpPr>
          <p:cNvPr id="2091" name="Grup 2090"/>
          <p:cNvGrpSpPr/>
          <p:nvPr/>
        </p:nvGrpSpPr>
        <p:grpSpPr>
          <a:xfrm>
            <a:off x="1427163" y="4218970"/>
            <a:ext cx="6310217" cy="177721"/>
            <a:chOff x="1427163" y="4218970"/>
            <a:chExt cx="6310217" cy="177721"/>
          </a:xfrm>
        </p:grpSpPr>
        <p:sp>
          <p:nvSpPr>
            <p:cNvPr id="84" name="Oval 6"/>
            <p:cNvSpPr>
              <a:spLocks noChangeArrowheads="1"/>
            </p:cNvSpPr>
            <p:nvPr/>
          </p:nvSpPr>
          <p:spPr bwMode="auto">
            <a:xfrm>
              <a:off x="1939925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5" name="Oval 8"/>
            <p:cNvSpPr>
              <a:spLocks noChangeArrowheads="1"/>
            </p:cNvSpPr>
            <p:nvPr/>
          </p:nvSpPr>
          <p:spPr bwMode="auto">
            <a:xfrm>
              <a:off x="2451100" y="4223654"/>
              <a:ext cx="171450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6" name="Oval 9"/>
            <p:cNvSpPr>
              <a:spLocks noChangeArrowheads="1"/>
            </p:cNvSpPr>
            <p:nvPr/>
          </p:nvSpPr>
          <p:spPr bwMode="auto">
            <a:xfrm>
              <a:off x="2960688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7" name="Oval 10"/>
            <p:cNvSpPr>
              <a:spLocks noChangeArrowheads="1"/>
            </p:cNvSpPr>
            <p:nvPr/>
          </p:nvSpPr>
          <p:spPr bwMode="auto">
            <a:xfrm>
              <a:off x="3471863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3" name="Oval 11"/>
            <p:cNvSpPr>
              <a:spLocks noChangeArrowheads="1"/>
            </p:cNvSpPr>
            <p:nvPr/>
          </p:nvSpPr>
          <p:spPr bwMode="auto">
            <a:xfrm>
              <a:off x="3986213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4" name="Oval 12"/>
            <p:cNvSpPr>
              <a:spLocks noChangeArrowheads="1"/>
            </p:cNvSpPr>
            <p:nvPr/>
          </p:nvSpPr>
          <p:spPr bwMode="auto">
            <a:xfrm>
              <a:off x="4497388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5" name="Oval 13"/>
            <p:cNvSpPr>
              <a:spLocks noChangeArrowheads="1"/>
            </p:cNvSpPr>
            <p:nvPr/>
          </p:nvSpPr>
          <p:spPr bwMode="auto">
            <a:xfrm>
              <a:off x="5008563" y="4223654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6" name="Oval 14"/>
            <p:cNvSpPr>
              <a:spLocks noChangeArrowheads="1"/>
            </p:cNvSpPr>
            <p:nvPr/>
          </p:nvSpPr>
          <p:spPr bwMode="auto">
            <a:xfrm>
              <a:off x="5519738" y="4223654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7" name="Oval 15"/>
            <p:cNvSpPr>
              <a:spLocks noChangeArrowheads="1"/>
            </p:cNvSpPr>
            <p:nvPr/>
          </p:nvSpPr>
          <p:spPr bwMode="auto">
            <a:xfrm>
              <a:off x="6029325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8" name="Oval 6"/>
            <p:cNvSpPr>
              <a:spLocks noChangeArrowheads="1"/>
            </p:cNvSpPr>
            <p:nvPr/>
          </p:nvSpPr>
          <p:spPr bwMode="auto">
            <a:xfrm>
              <a:off x="1427163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0" name="Oval 13"/>
            <p:cNvSpPr>
              <a:spLocks noChangeArrowheads="1"/>
            </p:cNvSpPr>
            <p:nvPr/>
          </p:nvSpPr>
          <p:spPr bwMode="auto">
            <a:xfrm>
              <a:off x="6546756" y="4218970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1" name="Oval 14"/>
            <p:cNvSpPr>
              <a:spLocks noChangeArrowheads="1"/>
            </p:cNvSpPr>
            <p:nvPr/>
          </p:nvSpPr>
          <p:spPr bwMode="auto">
            <a:xfrm>
              <a:off x="7057931" y="4218970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2" name="Oval 15"/>
            <p:cNvSpPr>
              <a:spLocks noChangeArrowheads="1"/>
            </p:cNvSpPr>
            <p:nvPr/>
          </p:nvSpPr>
          <p:spPr bwMode="auto">
            <a:xfrm>
              <a:off x="7567518" y="4218970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</p:spTree>
    <p:extLst>
      <p:ext uri="{BB962C8B-B14F-4D97-AF65-F5344CB8AC3E}">
        <p14:creationId xmlns:p14="http://schemas.microsoft.com/office/powerpoint/2010/main" val="191391724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25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750"/>
                            </p:stCondLst>
                            <p:childTnLst>
                              <p:par>
                                <p:cTn id="1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20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50"/>
                                        <p:tgtEl>
                                          <p:spTgt spid="20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250"/>
                            </p:stCondLst>
                            <p:childTnLst>
                              <p:par>
                                <p:cTn id="2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5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500"/>
                            </p:stCondLst>
                            <p:childTnLst>
                              <p:par>
                                <p:cTn id="2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25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1750"/>
                            </p:stCondLst>
                            <p:childTnLst>
                              <p:par>
                                <p:cTn id="3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25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2000"/>
                            </p:stCondLst>
                            <p:childTnLst>
                              <p:par>
                                <p:cTn id="3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25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0" grpId="0"/>
    </p:bld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2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579" y="5567966"/>
                <a:ext cx="495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>
                    <a:solidFill>
                      <a:srgbClr val="B2B2B2"/>
                    </a:solidFill>
                  </a:rPr>
                  <a:t>39</a:t>
                </a:r>
              </a:p>
            </p:txBody>
          </p:sp>
        </p:grpSp>
      </p:grpSp>
      <p:grpSp>
        <p:nvGrpSpPr>
          <p:cNvPr id="79" name="Grup 78"/>
          <p:cNvGrpSpPr/>
          <p:nvPr/>
        </p:nvGrpSpPr>
        <p:grpSpPr>
          <a:xfrm>
            <a:off x="2921795" y="4177616"/>
            <a:ext cx="255587" cy="473075"/>
            <a:chOff x="1022486" y="3810000"/>
            <a:chExt cx="255587" cy="473075"/>
          </a:xfrm>
        </p:grpSpPr>
        <p:sp>
          <p:nvSpPr>
            <p:cNvPr id="80" name="Oval 79"/>
            <p:cNvSpPr>
              <a:spLocks noChangeArrowheads="1"/>
            </p:cNvSpPr>
            <p:nvPr/>
          </p:nvSpPr>
          <p:spPr bwMode="auto">
            <a:xfrm>
              <a:off x="1063761" y="3856038"/>
              <a:ext cx="173037" cy="173037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1" name="Oval 7"/>
            <p:cNvSpPr>
              <a:spLocks noChangeArrowheads="1"/>
            </p:cNvSpPr>
            <p:nvPr/>
          </p:nvSpPr>
          <p:spPr bwMode="auto">
            <a:xfrm>
              <a:off x="1022486" y="3810000"/>
              <a:ext cx="255587" cy="2619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2" name="Freeform 21"/>
            <p:cNvSpPr>
              <a:spLocks/>
            </p:cNvSpPr>
            <p:nvPr/>
          </p:nvSpPr>
          <p:spPr bwMode="auto">
            <a:xfrm>
              <a:off x="1097099" y="4202113"/>
              <a:ext cx="106362" cy="80962"/>
            </a:xfrm>
            <a:custGeom>
              <a:avLst/>
              <a:gdLst>
                <a:gd name="T0" fmla="*/ 0 w 67"/>
                <a:gd name="T1" fmla="*/ 51 h 51"/>
                <a:gd name="T2" fmla="*/ 33 w 67"/>
                <a:gd name="T3" fmla="*/ 0 h 51"/>
                <a:gd name="T4" fmla="*/ 67 w 67"/>
                <a:gd name="T5" fmla="*/ 51 h 51"/>
                <a:gd name="T6" fmla="*/ 0 w 67"/>
                <a:gd name="T7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7" h="51">
                  <a:moveTo>
                    <a:pt x="0" y="51"/>
                  </a:moveTo>
                  <a:lnTo>
                    <a:pt x="33" y="0"/>
                  </a:lnTo>
                  <a:lnTo>
                    <a:pt x="67" y="51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100" name="Metin kutusu 99"/>
          <p:cNvSpPr txBox="1"/>
          <p:nvPr/>
        </p:nvSpPr>
        <p:spPr>
          <a:xfrm>
            <a:off x="1747944" y="627159"/>
            <a:ext cx="495142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2400" b="1" dirty="0">
                <a:solidFill>
                  <a:srgbClr val="231F20"/>
                </a:solidFill>
              </a:rPr>
              <a:t>Sanal âlemden edindiğin arkadaşlarla</a:t>
            </a:r>
          </a:p>
          <a:p>
            <a:r>
              <a:rPr lang="tr-TR" sz="2400" b="1" dirty="0">
                <a:solidFill>
                  <a:srgbClr val="231F20"/>
                </a:solidFill>
              </a:rPr>
              <a:t>gerçek dünyada da takılıyor musun?</a:t>
            </a:r>
          </a:p>
        </p:txBody>
      </p:sp>
      <p:grpSp>
        <p:nvGrpSpPr>
          <p:cNvPr id="101" name="Grup 100"/>
          <p:cNvGrpSpPr/>
          <p:nvPr/>
        </p:nvGrpSpPr>
        <p:grpSpPr>
          <a:xfrm>
            <a:off x="652463" y="319233"/>
            <a:ext cx="884413" cy="1200329"/>
            <a:chOff x="652463" y="581550"/>
            <a:chExt cx="884413" cy="1200329"/>
          </a:xfrm>
        </p:grpSpPr>
        <p:sp>
          <p:nvSpPr>
            <p:cNvPr id="102" name="Metin kutusu 101"/>
            <p:cNvSpPr txBox="1"/>
            <p:nvPr/>
          </p:nvSpPr>
          <p:spPr>
            <a:xfrm>
              <a:off x="652463" y="581550"/>
              <a:ext cx="652743" cy="120032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tr-TR" sz="7200" b="1" dirty="0">
                  <a:solidFill>
                    <a:srgbClr val="E61F4F"/>
                  </a:solidFill>
                </a:rPr>
                <a:t>4</a:t>
              </a:r>
            </a:p>
          </p:txBody>
        </p:sp>
        <p:pic>
          <p:nvPicPr>
            <p:cNvPr id="103" name="Resim 102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1509603" y="738143"/>
              <a:ext cx="27273" cy="900000"/>
            </a:xfrm>
            <a:prstGeom prst="rect">
              <a:avLst/>
            </a:prstGeom>
          </p:spPr>
        </p:pic>
      </p:grpSp>
      <p:pic>
        <p:nvPicPr>
          <p:cNvPr id="104" name="Resim 10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9929687" y="1924705"/>
            <a:ext cx="881600" cy="1147917"/>
          </a:xfrm>
          <a:prstGeom prst="rect">
            <a:avLst/>
          </a:prstGeom>
        </p:spPr>
      </p:pic>
      <p:pic>
        <p:nvPicPr>
          <p:cNvPr id="105" name="Resim 104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8716874" y="3072173"/>
            <a:ext cx="872417" cy="679567"/>
          </a:xfrm>
          <a:prstGeom prst="rect">
            <a:avLst/>
          </a:prstGeom>
        </p:spPr>
      </p:pic>
      <p:pic>
        <p:nvPicPr>
          <p:cNvPr id="106" name="Resim 105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0639236" y="3433469"/>
            <a:ext cx="909151" cy="1028534"/>
          </a:xfrm>
          <a:prstGeom prst="rect">
            <a:avLst/>
          </a:prstGeom>
        </p:spPr>
      </p:pic>
      <p:pic>
        <p:nvPicPr>
          <p:cNvPr id="107" name="Resim 106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9296946" y="4242340"/>
            <a:ext cx="817317" cy="762217"/>
          </a:xfrm>
          <a:prstGeom prst="rect">
            <a:avLst/>
          </a:prstGeom>
        </p:spPr>
      </p:pic>
      <p:grpSp>
        <p:nvGrpSpPr>
          <p:cNvPr id="2085" name="Grup 2084"/>
          <p:cNvGrpSpPr/>
          <p:nvPr/>
        </p:nvGrpSpPr>
        <p:grpSpPr>
          <a:xfrm>
            <a:off x="1511488" y="2081702"/>
            <a:ext cx="1687325" cy="565532"/>
            <a:chOff x="1511488" y="2299164"/>
            <a:chExt cx="1687325" cy="565532"/>
          </a:xfrm>
        </p:grpSpPr>
        <p:pic>
          <p:nvPicPr>
            <p:cNvPr id="5" name="Resim 4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1511488" y="2299164"/>
              <a:ext cx="1687325" cy="565532"/>
            </a:xfrm>
            <a:prstGeom prst="rect">
              <a:avLst/>
            </a:prstGeom>
          </p:spPr>
        </p:pic>
        <p:sp>
          <p:nvSpPr>
            <p:cNvPr id="6" name="Dikdörtgen 5"/>
            <p:cNvSpPr/>
            <p:nvPr/>
          </p:nvSpPr>
          <p:spPr>
            <a:xfrm>
              <a:off x="1981200" y="2340531"/>
              <a:ext cx="731162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tr-TR" sz="2400" b="1" dirty="0">
                  <a:solidFill>
                    <a:srgbClr val="E61F4F"/>
                  </a:solidFill>
                </a:rPr>
                <a:t>Evet</a:t>
              </a:r>
              <a:endParaRPr lang="tr-TR" sz="2400" dirty="0">
                <a:solidFill>
                  <a:srgbClr val="E61F4F"/>
                </a:solidFill>
              </a:endParaRPr>
            </a:p>
          </p:txBody>
        </p:sp>
      </p:grpSp>
      <p:grpSp>
        <p:nvGrpSpPr>
          <p:cNvPr id="2088" name="Grup 2087"/>
          <p:cNvGrpSpPr/>
          <p:nvPr/>
        </p:nvGrpSpPr>
        <p:grpSpPr>
          <a:xfrm>
            <a:off x="1509603" y="2825147"/>
            <a:ext cx="1687325" cy="565532"/>
            <a:chOff x="1509603" y="3042609"/>
            <a:chExt cx="1687325" cy="565532"/>
          </a:xfrm>
        </p:grpSpPr>
        <p:pic>
          <p:nvPicPr>
            <p:cNvPr id="108" name="Resim 107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1509603" y="3042609"/>
              <a:ext cx="1687325" cy="565532"/>
            </a:xfrm>
            <a:prstGeom prst="rect">
              <a:avLst/>
            </a:prstGeom>
          </p:spPr>
        </p:pic>
        <p:sp>
          <p:nvSpPr>
            <p:cNvPr id="109" name="Dikdörtgen 108"/>
            <p:cNvSpPr/>
            <p:nvPr/>
          </p:nvSpPr>
          <p:spPr>
            <a:xfrm>
              <a:off x="1892475" y="3080177"/>
              <a:ext cx="855555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tr-TR" sz="2400" b="1" dirty="0">
                  <a:solidFill>
                    <a:srgbClr val="11A74F"/>
                  </a:solidFill>
                </a:rPr>
                <a:t>Hayır</a:t>
              </a:r>
              <a:endParaRPr lang="tr-TR" sz="2400" dirty="0">
                <a:solidFill>
                  <a:srgbClr val="11A74F"/>
                </a:solidFill>
              </a:endParaRPr>
            </a:p>
          </p:txBody>
        </p:sp>
      </p:grpSp>
      <p:grpSp>
        <p:nvGrpSpPr>
          <p:cNvPr id="2091" name="Grup 2090"/>
          <p:cNvGrpSpPr/>
          <p:nvPr/>
        </p:nvGrpSpPr>
        <p:grpSpPr>
          <a:xfrm>
            <a:off x="1427163" y="4218970"/>
            <a:ext cx="6310217" cy="177721"/>
            <a:chOff x="1427163" y="4218970"/>
            <a:chExt cx="6310217" cy="177721"/>
          </a:xfrm>
        </p:grpSpPr>
        <p:sp>
          <p:nvSpPr>
            <p:cNvPr id="84" name="Oval 6"/>
            <p:cNvSpPr>
              <a:spLocks noChangeArrowheads="1"/>
            </p:cNvSpPr>
            <p:nvPr/>
          </p:nvSpPr>
          <p:spPr bwMode="auto">
            <a:xfrm>
              <a:off x="1939925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5" name="Oval 8"/>
            <p:cNvSpPr>
              <a:spLocks noChangeArrowheads="1"/>
            </p:cNvSpPr>
            <p:nvPr/>
          </p:nvSpPr>
          <p:spPr bwMode="auto">
            <a:xfrm>
              <a:off x="2451100" y="4223654"/>
              <a:ext cx="171450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6" name="Oval 9"/>
            <p:cNvSpPr>
              <a:spLocks noChangeArrowheads="1"/>
            </p:cNvSpPr>
            <p:nvPr/>
          </p:nvSpPr>
          <p:spPr bwMode="auto">
            <a:xfrm>
              <a:off x="2960688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7" name="Oval 10"/>
            <p:cNvSpPr>
              <a:spLocks noChangeArrowheads="1"/>
            </p:cNvSpPr>
            <p:nvPr/>
          </p:nvSpPr>
          <p:spPr bwMode="auto">
            <a:xfrm>
              <a:off x="3471863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3" name="Oval 11"/>
            <p:cNvSpPr>
              <a:spLocks noChangeArrowheads="1"/>
            </p:cNvSpPr>
            <p:nvPr/>
          </p:nvSpPr>
          <p:spPr bwMode="auto">
            <a:xfrm>
              <a:off x="3986213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4" name="Oval 12"/>
            <p:cNvSpPr>
              <a:spLocks noChangeArrowheads="1"/>
            </p:cNvSpPr>
            <p:nvPr/>
          </p:nvSpPr>
          <p:spPr bwMode="auto">
            <a:xfrm>
              <a:off x="4497388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5" name="Oval 13"/>
            <p:cNvSpPr>
              <a:spLocks noChangeArrowheads="1"/>
            </p:cNvSpPr>
            <p:nvPr/>
          </p:nvSpPr>
          <p:spPr bwMode="auto">
            <a:xfrm>
              <a:off x="5008563" y="4223654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6" name="Oval 14"/>
            <p:cNvSpPr>
              <a:spLocks noChangeArrowheads="1"/>
            </p:cNvSpPr>
            <p:nvPr/>
          </p:nvSpPr>
          <p:spPr bwMode="auto">
            <a:xfrm>
              <a:off x="5519738" y="4223654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7" name="Oval 15"/>
            <p:cNvSpPr>
              <a:spLocks noChangeArrowheads="1"/>
            </p:cNvSpPr>
            <p:nvPr/>
          </p:nvSpPr>
          <p:spPr bwMode="auto">
            <a:xfrm>
              <a:off x="6029325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8" name="Oval 6"/>
            <p:cNvSpPr>
              <a:spLocks noChangeArrowheads="1"/>
            </p:cNvSpPr>
            <p:nvPr/>
          </p:nvSpPr>
          <p:spPr bwMode="auto">
            <a:xfrm>
              <a:off x="1427163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0" name="Oval 13"/>
            <p:cNvSpPr>
              <a:spLocks noChangeArrowheads="1"/>
            </p:cNvSpPr>
            <p:nvPr/>
          </p:nvSpPr>
          <p:spPr bwMode="auto">
            <a:xfrm>
              <a:off x="6546756" y="4218970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1" name="Oval 14"/>
            <p:cNvSpPr>
              <a:spLocks noChangeArrowheads="1"/>
            </p:cNvSpPr>
            <p:nvPr/>
          </p:nvSpPr>
          <p:spPr bwMode="auto">
            <a:xfrm>
              <a:off x="7057931" y="4218970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2" name="Oval 15"/>
            <p:cNvSpPr>
              <a:spLocks noChangeArrowheads="1"/>
            </p:cNvSpPr>
            <p:nvPr/>
          </p:nvSpPr>
          <p:spPr bwMode="auto">
            <a:xfrm>
              <a:off x="7567518" y="4218970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</p:spTree>
    <p:extLst>
      <p:ext uri="{BB962C8B-B14F-4D97-AF65-F5344CB8AC3E}">
        <p14:creationId xmlns:p14="http://schemas.microsoft.com/office/powerpoint/2010/main" val="139699136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25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750"/>
                            </p:stCondLst>
                            <p:childTnLst>
                              <p:par>
                                <p:cTn id="1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20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50"/>
                                        <p:tgtEl>
                                          <p:spTgt spid="20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250"/>
                            </p:stCondLst>
                            <p:childTnLst>
                              <p:par>
                                <p:cTn id="2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5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500"/>
                            </p:stCondLst>
                            <p:childTnLst>
                              <p:par>
                                <p:cTn id="2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25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1750"/>
                            </p:stCondLst>
                            <p:childTnLst>
                              <p:par>
                                <p:cTn id="3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25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2000"/>
                            </p:stCondLst>
                            <p:childTnLst>
                              <p:par>
                                <p:cTn id="3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25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0" grpId="0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82325" y="5567966"/>
                <a:ext cx="340158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>
                    <a:solidFill>
                      <a:srgbClr val="B2B2B2"/>
                    </a:solidFill>
                  </a:rPr>
                  <a:t>4</a:t>
                </a:r>
              </a:p>
            </p:txBody>
          </p:sp>
        </p:grpSp>
      </p:grpSp>
      <p:grpSp>
        <p:nvGrpSpPr>
          <p:cNvPr id="2096" name="Grup 2095"/>
          <p:cNvGrpSpPr/>
          <p:nvPr/>
        </p:nvGrpSpPr>
        <p:grpSpPr>
          <a:xfrm>
            <a:off x="-6350" y="0"/>
            <a:ext cx="12201525" cy="339725"/>
            <a:chOff x="-6350" y="0"/>
            <a:chExt cx="12201525" cy="339725"/>
          </a:xfrm>
        </p:grpSpPr>
        <p:sp>
          <p:nvSpPr>
            <p:cNvPr id="2094" name="Freeform 70"/>
            <p:cNvSpPr>
              <a:spLocks/>
            </p:cNvSpPr>
            <p:nvPr/>
          </p:nvSpPr>
          <p:spPr bwMode="auto">
            <a:xfrm>
              <a:off x="1812925" y="0"/>
              <a:ext cx="10382250" cy="339725"/>
            </a:xfrm>
            <a:custGeom>
              <a:avLst/>
              <a:gdLst>
                <a:gd name="T0" fmla="*/ 207 w 6540"/>
                <a:gd name="T1" fmla="*/ 214 h 214"/>
                <a:gd name="T2" fmla="*/ 6540 w 6540"/>
                <a:gd name="T3" fmla="*/ 214 h 214"/>
                <a:gd name="T4" fmla="*/ 6540 w 6540"/>
                <a:gd name="T5" fmla="*/ 0 h 214"/>
                <a:gd name="T6" fmla="*/ 0 w 6540"/>
                <a:gd name="T7" fmla="*/ 0 h 214"/>
                <a:gd name="T8" fmla="*/ 207 w 6540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40" h="214">
                  <a:moveTo>
                    <a:pt x="207" y="214"/>
                  </a:moveTo>
                  <a:lnTo>
                    <a:pt x="6540" y="214"/>
                  </a:lnTo>
                  <a:lnTo>
                    <a:pt x="6540" y="0"/>
                  </a:lnTo>
                  <a:lnTo>
                    <a:pt x="0" y="0"/>
                  </a:lnTo>
                  <a:lnTo>
                    <a:pt x="207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5" name="Freeform 71"/>
            <p:cNvSpPr>
              <a:spLocks/>
            </p:cNvSpPr>
            <p:nvPr/>
          </p:nvSpPr>
          <p:spPr bwMode="auto">
            <a:xfrm>
              <a:off x="-6350" y="0"/>
              <a:ext cx="2105025" cy="339725"/>
            </a:xfrm>
            <a:custGeom>
              <a:avLst/>
              <a:gdLst>
                <a:gd name="T0" fmla="*/ 0 w 1326"/>
                <a:gd name="T1" fmla="*/ 214 h 214"/>
                <a:gd name="T2" fmla="*/ 1326 w 1326"/>
                <a:gd name="T3" fmla="*/ 214 h 214"/>
                <a:gd name="T4" fmla="*/ 1118 w 1326"/>
                <a:gd name="T5" fmla="*/ 0 h 214"/>
                <a:gd name="T6" fmla="*/ 0 w 1326"/>
                <a:gd name="T7" fmla="*/ 0 h 214"/>
                <a:gd name="T8" fmla="*/ 0 w 1326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6" h="214">
                  <a:moveTo>
                    <a:pt x="0" y="214"/>
                  </a:moveTo>
                  <a:lnTo>
                    <a:pt x="1326" y="214"/>
                  </a:lnTo>
                  <a:lnTo>
                    <a:pt x="1118" y="0"/>
                  </a:lnTo>
                  <a:lnTo>
                    <a:pt x="0" y="0"/>
                  </a:lnTo>
                  <a:lnTo>
                    <a:pt x="0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2103" name="Metin kutusu 2102"/>
          <p:cNvSpPr txBox="1"/>
          <p:nvPr/>
        </p:nvSpPr>
        <p:spPr>
          <a:xfrm>
            <a:off x="1803167" y="568325"/>
            <a:ext cx="8585685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tr-TR" sz="4800" b="1" dirty="0">
                <a:solidFill>
                  <a:srgbClr val="E61F4F"/>
                </a:solidFill>
              </a:rPr>
              <a:t>Teknoloji Bağımlılığının Belirtileri</a:t>
            </a:r>
          </a:p>
        </p:txBody>
      </p:sp>
      <p:sp>
        <p:nvSpPr>
          <p:cNvPr id="75" name="Line 64"/>
          <p:cNvSpPr>
            <a:spLocks noChangeShapeType="1"/>
          </p:cNvSpPr>
          <p:nvPr/>
        </p:nvSpPr>
        <p:spPr bwMode="auto">
          <a:xfrm>
            <a:off x="647232" y="1600813"/>
            <a:ext cx="10897536" cy="0"/>
          </a:xfrm>
          <a:prstGeom prst="line">
            <a:avLst/>
          </a:prstGeom>
          <a:noFill/>
          <a:ln w="14288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3" name="Dikdörtgen 2"/>
          <p:cNvSpPr/>
          <p:nvPr/>
        </p:nvSpPr>
        <p:spPr>
          <a:xfrm>
            <a:off x="4748868" y="1744760"/>
            <a:ext cx="2694264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tr-TR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Teknoloji bağımlısı bir kişi;</a:t>
            </a:r>
          </a:p>
        </p:txBody>
      </p:sp>
      <p:grpSp>
        <p:nvGrpSpPr>
          <p:cNvPr id="2086" name="Grup 2085"/>
          <p:cNvGrpSpPr/>
          <p:nvPr/>
        </p:nvGrpSpPr>
        <p:grpSpPr>
          <a:xfrm>
            <a:off x="4982000" y="3003122"/>
            <a:ext cx="2482198" cy="1149799"/>
            <a:chOff x="4982000" y="3003122"/>
            <a:chExt cx="2482198" cy="1149799"/>
          </a:xfrm>
        </p:grpSpPr>
        <p:pic>
          <p:nvPicPr>
            <p:cNvPr id="5" name="Resim 4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5857474" y="3003122"/>
              <a:ext cx="731250" cy="1023750"/>
            </a:xfrm>
            <a:prstGeom prst="rect">
              <a:avLst/>
            </a:prstGeom>
          </p:spPr>
        </p:pic>
        <p:sp>
          <p:nvSpPr>
            <p:cNvPr id="82" name="Line 64"/>
            <p:cNvSpPr>
              <a:spLocks noChangeShapeType="1"/>
            </p:cNvSpPr>
            <p:nvPr/>
          </p:nvSpPr>
          <p:spPr bwMode="auto">
            <a:xfrm>
              <a:off x="4982000" y="4152921"/>
              <a:ext cx="2482198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83" name="Dikdörtgen 82"/>
          <p:cNvSpPr/>
          <p:nvPr/>
        </p:nvSpPr>
        <p:spPr>
          <a:xfrm>
            <a:off x="4912260" y="4255185"/>
            <a:ext cx="2621679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tr-TR" sz="16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Bağımlı olduğu şeyle gittikçe</a:t>
            </a:r>
          </a:p>
          <a:p>
            <a:pPr algn="ctr"/>
            <a:r>
              <a:rPr lang="tr-TR" sz="16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daha çok vakit geçirmek ister.</a:t>
            </a:r>
          </a:p>
        </p:txBody>
      </p:sp>
      <p:grpSp>
        <p:nvGrpSpPr>
          <p:cNvPr id="2097" name="Grup 2096"/>
          <p:cNvGrpSpPr/>
          <p:nvPr/>
        </p:nvGrpSpPr>
        <p:grpSpPr>
          <a:xfrm>
            <a:off x="1162375" y="2222581"/>
            <a:ext cx="9920573" cy="1284205"/>
            <a:chOff x="1162375" y="2222581"/>
            <a:chExt cx="9920573" cy="1284205"/>
          </a:xfrm>
        </p:grpSpPr>
        <p:grpSp>
          <p:nvGrpSpPr>
            <p:cNvPr id="2093" name="Grup 2092"/>
            <p:cNvGrpSpPr/>
            <p:nvPr/>
          </p:nvGrpSpPr>
          <p:grpSpPr>
            <a:xfrm>
              <a:off x="1162375" y="2222581"/>
              <a:ext cx="2482198" cy="1284205"/>
              <a:chOff x="1162375" y="2222581"/>
              <a:chExt cx="2482198" cy="1284205"/>
            </a:xfrm>
          </p:grpSpPr>
          <p:pic>
            <p:nvPicPr>
              <p:cNvPr id="4" name="Resim 3"/>
              <p:cNvPicPr>
                <a:picLocks noChangeAspect="1"/>
              </p:cNvPicPr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818474" y="2222581"/>
                <a:ext cx="1170000" cy="1057500"/>
              </a:xfrm>
              <a:prstGeom prst="rect">
                <a:avLst/>
              </a:prstGeom>
            </p:spPr>
          </p:pic>
          <p:sp>
            <p:nvSpPr>
              <p:cNvPr id="80" name="Line 64"/>
              <p:cNvSpPr>
                <a:spLocks noChangeShapeType="1"/>
              </p:cNvSpPr>
              <p:nvPr/>
            </p:nvSpPr>
            <p:spPr bwMode="auto">
              <a:xfrm>
                <a:off x="1162375" y="3506786"/>
                <a:ext cx="2482198" cy="0"/>
              </a:xfrm>
              <a:prstGeom prst="line">
                <a:avLst/>
              </a:prstGeom>
              <a:noFill/>
              <a:ln w="14288" cap="flat">
                <a:solidFill>
                  <a:srgbClr val="DADAD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092" name="Grup 2091"/>
            <p:cNvGrpSpPr/>
            <p:nvPr/>
          </p:nvGrpSpPr>
          <p:grpSpPr>
            <a:xfrm>
              <a:off x="8600750" y="2233831"/>
              <a:ext cx="2482198" cy="1272955"/>
              <a:chOff x="8600750" y="2233831"/>
              <a:chExt cx="2482198" cy="1272955"/>
            </a:xfrm>
          </p:grpSpPr>
          <p:pic>
            <p:nvPicPr>
              <p:cNvPr id="6" name="Resim 5"/>
              <p:cNvPicPr>
                <a:picLocks noChangeAspect="1"/>
              </p:cNvPicPr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9324349" y="2233831"/>
                <a:ext cx="1035000" cy="1035000"/>
              </a:xfrm>
              <a:prstGeom prst="rect">
                <a:avLst/>
              </a:prstGeom>
            </p:spPr>
          </p:pic>
          <p:sp>
            <p:nvSpPr>
              <p:cNvPr id="84" name="Line 64"/>
              <p:cNvSpPr>
                <a:spLocks noChangeShapeType="1"/>
              </p:cNvSpPr>
              <p:nvPr/>
            </p:nvSpPr>
            <p:spPr bwMode="auto">
              <a:xfrm>
                <a:off x="8600750" y="3506786"/>
                <a:ext cx="2482198" cy="0"/>
              </a:xfrm>
              <a:prstGeom prst="line">
                <a:avLst/>
              </a:prstGeom>
              <a:noFill/>
              <a:ln w="14288" cap="flat">
                <a:solidFill>
                  <a:srgbClr val="DADAD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</p:grpSp>
      <p:grpSp>
        <p:nvGrpSpPr>
          <p:cNvPr id="2098" name="Grup 2097"/>
          <p:cNvGrpSpPr/>
          <p:nvPr/>
        </p:nvGrpSpPr>
        <p:grpSpPr>
          <a:xfrm>
            <a:off x="751195" y="3609050"/>
            <a:ext cx="10742934" cy="584775"/>
            <a:chOff x="751195" y="3609050"/>
            <a:chExt cx="10742934" cy="584775"/>
          </a:xfrm>
        </p:grpSpPr>
        <p:sp>
          <p:nvSpPr>
            <p:cNvPr id="2085" name="Dikdörtgen 2084"/>
            <p:cNvSpPr/>
            <p:nvPr/>
          </p:nvSpPr>
          <p:spPr>
            <a:xfrm>
              <a:off x="751195" y="3609050"/>
              <a:ext cx="3304559" cy="58477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/>
              <a:r>
                <a:rPr lang="tr-TR" sz="16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Ruhsal ve bedensel sıkıntılara rağmen</a:t>
              </a:r>
            </a:p>
            <a:p>
              <a:pPr algn="ctr"/>
              <a:r>
                <a:rPr lang="tr-TR" sz="16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teknolojiyi kullanmaya devam eder.</a:t>
              </a:r>
            </a:p>
          </p:txBody>
        </p:sp>
        <p:sp>
          <p:nvSpPr>
            <p:cNvPr id="85" name="Dikdörtgen 84"/>
            <p:cNvSpPr/>
            <p:nvPr/>
          </p:nvSpPr>
          <p:spPr>
            <a:xfrm>
              <a:off x="8189570" y="3609050"/>
              <a:ext cx="3304559" cy="58477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/>
              <a:r>
                <a:rPr lang="tr-TR" sz="16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Teknolojiyi istediği gibi kullanamazsa</a:t>
              </a:r>
            </a:p>
            <a:p>
              <a:pPr algn="ctr"/>
              <a:r>
                <a:rPr lang="tr-TR" sz="16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aksi, asabi ve öfkeli olur.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80606608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0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25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750"/>
                            </p:stCondLst>
                            <p:childTnLst>
                              <p:par>
                                <p:cTn id="2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25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750"/>
                                        <p:tgtEl>
                                          <p:spTgt spid="208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" dur="750" fill="hold"/>
                                        <p:tgtEl>
                                          <p:spTgt spid="20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750" fill="hold"/>
                                        <p:tgtEl>
                                          <p:spTgt spid="20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1750"/>
                            </p:stCondLst>
                            <p:childTnLst>
                              <p:par>
                                <p:cTn id="3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25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2000"/>
                            </p:stCondLst>
                            <p:childTnLst>
                              <p:par>
                                <p:cTn id="34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750"/>
                                        <p:tgtEl>
                                          <p:spTgt spid="209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7" dur="750" fill="hold"/>
                                        <p:tgtEl>
                                          <p:spTgt spid="209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750" fill="hold"/>
                                        <p:tgtEl>
                                          <p:spTgt spid="20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2750"/>
                            </p:stCondLst>
                            <p:childTnLst>
                              <p:par>
                                <p:cTn id="40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250"/>
                                        <p:tgtEl>
                                          <p:spTgt spid="20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75" grpId="0" animBg="1"/>
      <p:bldP spid="3" grpId="0"/>
      <p:bldP spid="83" grpId="0"/>
    </p:bld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2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579" y="5567966"/>
                <a:ext cx="495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>
                    <a:solidFill>
                      <a:srgbClr val="B2B2B2"/>
                    </a:solidFill>
                  </a:rPr>
                  <a:t>40</a:t>
                </a:r>
              </a:p>
            </p:txBody>
          </p:sp>
        </p:grpSp>
      </p:grpSp>
      <p:grpSp>
        <p:nvGrpSpPr>
          <p:cNvPr id="79" name="Grup 78"/>
          <p:cNvGrpSpPr/>
          <p:nvPr/>
        </p:nvGrpSpPr>
        <p:grpSpPr>
          <a:xfrm>
            <a:off x="3432970" y="4177616"/>
            <a:ext cx="255587" cy="473075"/>
            <a:chOff x="1022486" y="3810000"/>
            <a:chExt cx="255587" cy="473075"/>
          </a:xfrm>
        </p:grpSpPr>
        <p:sp>
          <p:nvSpPr>
            <p:cNvPr id="80" name="Oval 79"/>
            <p:cNvSpPr>
              <a:spLocks noChangeArrowheads="1"/>
            </p:cNvSpPr>
            <p:nvPr/>
          </p:nvSpPr>
          <p:spPr bwMode="auto">
            <a:xfrm>
              <a:off x="1063761" y="3856038"/>
              <a:ext cx="173037" cy="173037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1" name="Oval 7"/>
            <p:cNvSpPr>
              <a:spLocks noChangeArrowheads="1"/>
            </p:cNvSpPr>
            <p:nvPr/>
          </p:nvSpPr>
          <p:spPr bwMode="auto">
            <a:xfrm>
              <a:off x="1022486" y="3810000"/>
              <a:ext cx="255587" cy="2619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2" name="Freeform 21"/>
            <p:cNvSpPr>
              <a:spLocks/>
            </p:cNvSpPr>
            <p:nvPr/>
          </p:nvSpPr>
          <p:spPr bwMode="auto">
            <a:xfrm>
              <a:off x="1097099" y="4202113"/>
              <a:ext cx="106362" cy="80962"/>
            </a:xfrm>
            <a:custGeom>
              <a:avLst/>
              <a:gdLst>
                <a:gd name="T0" fmla="*/ 0 w 67"/>
                <a:gd name="T1" fmla="*/ 51 h 51"/>
                <a:gd name="T2" fmla="*/ 33 w 67"/>
                <a:gd name="T3" fmla="*/ 0 h 51"/>
                <a:gd name="T4" fmla="*/ 67 w 67"/>
                <a:gd name="T5" fmla="*/ 51 h 51"/>
                <a:gd name="T6" fmla="*/ 0 w 67"/>
                <a:gd name="T7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7" h="51">
                  <a:moveTo>
                    <a:pt x="0" y="51"/>
                  </a:moveTo>
                  <a:lnTo>
                    <a:pt x="33" y="0"/>
                  </a:lnTo>
                  <a:lnTo>
                    <a:pt x="67" y="51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100" name="Metin kutusu 99"/>
          <p:cNvSpPr txBox="1"/>
          <p:nvPr/>
        </p:nvSpPr>
        <p:spPr>
          <a:xfrm>
            <a:off x="1747944" y="627159"/>
            <a:ext cx="495142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2400" b="1" dirty="0">
                <a:solidFill>
                  <a:srgbClr val="231F20"/>
                </a:solidFill>
              </a:rPr>
              <a:t>Arkadaşlarınla veya ailenle geçirdiğin</a:t>
            </a:r>
          </a:p>
          <a:p>
            <a:r>
              <a:rPr lang="tr-TR" sz="2400" b="1" dirty="0">
                <a:solidFill>
                  <a:srgbClr val="231F20"/>
                </a:solidFill>
              </a:rPr>
              <a:t>zamanlarda azalma var mı?</a:t>
            </a:r>
          </a:p>
        </p:txBody>
      </p:sp>
      <p:grpSp>
        <p:nvGrpSpPr>
          <p:cNvPr id="101" name="Grup 100"/>
          <p:cNvGrpSpPr/>
          <p:nvPr/>
        </p:nvGrpSpPr>
        <p:grpSpPr>
          <a:xfrm>
            <a:off x="652463" y="319233"/>
            <a:ext cx="884413" cy="1200329"/>
            <a:chOff x="652463" y="581550"/>
            <a:chExt cx="884413" cy="1200329"/>
          </a:xfrm>
        </p:grpSpPr>
        <p:sp>
          <p:nvSpPr>
            <p:cNvPr id="102" name="Metin kutusu 101"/>
            <p:cNvSpPr txBox="1"/>
            <p:nvPr/>
          </p:nvSpPr>
          <p:spPr>
            <a:xfrm>
              <a:off x="652463" y="581550"/>
              <a:ext cx="652743" cy="120032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tr-TR" sz="7200" b="1" dirty="0">
                  <a:solidFill>
                    <a:srgbClr val="E61F4F"/>
                  </a:solidFill>
                </a:rPr>
                <a:t>5</a:t>
              </a:r>
            </a:p>
          </p:txBody>
        </p:sp>
        <p:pic>
          <p:nvPicPr>
            <p:cNvPr id="103" name="Resim 102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1509603" y="738143"/>
              <a:ext cx="27273" cy="900000"/>
            </a:xfrm>
            <a:prstGeom prst="rect">
              <a:avLst/>
            </a:prstGeom>
          </p:spPr>
        </p:pic>
      </p:grpSp>
      <p:pic>
        <p:nvPicPr>
          <p:cNvPr id="104" name="Resim 10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9929687" y="1924705"/>
            <a:ext cx="881600" cy="1147917"/>
          </a:xfrm>
          <a:prstGeom prst="rect">
            <a:avLst/>
          </a:prstGeom>
        </p:spPr>
      </p:pic>
      <p:pic>
        <p:nvPicPr>
          <p:cNvPr id="105" name="Resim 104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8716874" y="3072173"/>
            <a:ext cx="872417" cy="679567"/>
          </a:xfrm>
          <a:prstGeom prst="rect">
            <a:avLst/>
          </a:prstGeom>
        </p:spPr>
      </p:pic>
      <p:pic>
        <p:nvPicPr>
          <p:cNvPr id="106" name="Resim 105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0639236" y="3433469"/>
            <a:ext cx="909151" cy="1028534"/>
          </a:xfrm>
          <a:prstGeom prst="rect">
            <a:avLst/>
          </a:prstGeom>
        </p:spPr>
      </p:pic>
      <p:pic>
        <p:nvPicPr>
          <p:cNvPr id="107" name="Resim 106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9296946" y="4242340"/>
            <a:ext cx="817317" cy="762217"/>
          </a:xfrm>
          <a:prstGeom prst="rect">
            <a:avLst/>
          </a:prstGeom>
        </p:spPr>
      </p:pic>
      <p:grpSp>
        <p:nvGrpSpPr>
          <p:cNvPr id="2085" name="Grup 2084"/>
          <p:cNvGrpSpPr/>
          <p:nvPr/>
        </p:nvGrpSpPr>
        <p:grpSpPr>
          <a:xfrm>
            <a:off x="1511488" y="2081702"/>
            <a:ext cx="1687325" cy="565532"/>
            <a:chOff x="1511488" y="2299164"/>
            <a:chExt cx="1687325" cy="565532"/>
          </a:xfrm>
        </p:grpSpPr>
        <p:pic>
          <p:nvPicPr>
            <p:cNvPr id="5" name="Resim 4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1511488" y="2299164"/>
              <a:ext cx="1687325" cy="565532"/>
            </a:xfrm>
            <a:prstGeom prst="rect">
              <a:avLst/>
            </a:prstGeom>
          </p:spPr>
        </p:pic>
        <p:sp>
          <p:nvSpPr>
            <p:cNvPr id="6" name="Dikdörtgen 5"/>
            <p:cNvSpPr/>
            <p:nvPr/>
          </p:nvSpPr>
          <p:spPr>
            <a:xfrm>
              <a:off x="1981200" y="2340531"/>
              <a:ext cx="731162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tr-TR" sz="2400" b="1" dirty="0">
                  <a:solidFill>
                    <a:srgbClr val="E61F4F"/>
                  </a:solidFill>
                </a:rPr>
                <a:t>Evet</a:t>
              </a:r>
              <a:endParaRPr lang="tr-TR" sz="2400" dirty="0">
                <a:solidFill>
                  <a:srgbClr val="E61F4F"/>
                </a:solidFill>
              </a:endParaRPr>
            </a:p>
          </p:txBody>
        </p:sp>
      </p:grpSp>
      <p:grpSp>
        <p:nvGrpSpPr>
          <p:cNvPr id="2088" name="Grup 2087"/>
          <p:cNvGrpSpPr/>
          <p:nvPr/>
        </p:nvGrpSpPr>
        <p:grpSpPr>
          <a:xfrm>
            <a:off x="1509603" y="2825147"/>
            <a:ext cx="1687325" cy="565532"/>
            <a:chOff x="1509603" y="3042609"/>
            <a:chExt cx="1687325" cy="565532"/>
          </a:xfrm>
        </p:grpSpPr>
        <p:pic>
          <p:nvPicPr>
            <p:cNvPr id="108" name="Resim 107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1509603" y="3042609"/>
              <a:ext cx="1687325" cy="565532"/>
            </a:xfrm>
            <a:prstGeom prst="rect">
              <a:avLst/>
            </a:prstGeom>
          </p:spPr>
        </p:pic>
        <p:sp>
          <p:nvSpPr>
            <p:cNvPr id="109" name="Dikdörtgen 108"/>
            <p:cNvSpPr/>
            <p:nvPr/>
          </p:nvSpPr>
          <p:spPr>
            <a:xfrm>
              <a:off x="1892475" y="3080177"/>
              <a:ext cx="855555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tr-TR" sz="2400" b="1" dirty="0">
                  <a:solidFill>
                    <a:srgbClr val="11A74F"/>
                  </a:solidFill>
                </a:rPr>
                <a:t>Hayır</a:t>
              </a:r>
              <a:endParaRPr lang="tr-TR" sz="2400" dirty="0">
                <a:solidFill>
                  <a:srgbClr val="11A74F"/>
                </a:solidFill>
              </a:endParaRPr>
            </a:p>
          </p:txBody>
        </p:sp>
      </p:grpSp>
      <p:grpSp>
        <p:nvGrpSpPr>
          <p:cNvPr id="2091" name="Grup 2090"/>
          <p:cNvGrpSpPr/>
          <p:nvPr/>
        </p:nvGrpSpPr>
        <p:grpSpPr>
          <a:xfrm>
            <a:off x="1427163" y="4218970"/>
            <a:ext cx="6310217" cy="177721"/>
            <a:chOff x="1427163" y="4218970"/>
            <a:chExt cx="6310217" cy="177721"/>
          </a:xfrm>
        </p:grpSpPr>
        <p:sp>
          <p:nvSpPr>
            <p:cNvPr id="84" name="Oval 6"/>
            <p:cNvSpPr>
              <a:spLocks noChangeArrowheads="1"/>
            </p:cNvSpPr>
            <p:nvPr/>
          </p:nvSpPr>
          <p:spPr bwMode="auto">
            <a:xfrm>
              <a:off x="1939925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5" name="Oval 8"/>
            <p:cNvSpPr>
              <a:spLocks noChangeArrowheads="1"/>
            </p:cNvSpPr>
            <p:nvPr/>
          </p:nvSpPr>
          <p:spPr bwMode="auto">
            <a:xfrm>
              <a:off x="2451100" y="4223654"/>
              <a:ext cx="171450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6" name="Oval 9"/>
            <p:cNvSpPr>
              <a:spLocks noChangeArrowheads="1"/>
            </p:cNvSpPr>
            <p:nvPr/>
          </p:nvSpPr>
          <p:spPr bwMode="auto">
            <a:xfrm>
              <a:off x="2960688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7" name="Oval 10"/>
            <p:cNvSpPr>
              <a:spLocks noChangeArrowheads="1"/>
            </p:cNvSpPr>
            <p:nvPr/>
          </p:nvSpPr>
          <p:spPr bwMode="auto">
            <a:xfrm>
              <a:off x="3471863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3" name="Oval 11"/>
            <p:cNvSpPr>
              <a:spLocks noChangeArrowheads="1"/>
            </p:cNvSpPr>
            <p:nvPr/>
          </p:nvSpPr>
          <p:spPr bwMode="auto">
            <a:xfrm>
              <a:off x="3986213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4" name="Oval 12"/>
            <p:cNvSpPr>
              <a:spLocks noChangeArrowheads="1"/>
            </p:cNvSpPr>
            <p:nvPr/>
          </p:nvSpPr>
          <p:spPr bwMode="auto">
            <a:xfrm>
              <a:off x="4497388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5" name="Oval 13"/>
            <p:cNvSpPr>
              <a:spLocks noChangeArrowheads="1"/>
            </p:cNvSpPr>
            <p:nvPr/>
          </p:nvSpPr>
          <p:spPr bwMode="auto">
            <a:xfrm>
              <a:off x="5008563" y="4223654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6" name="Oval 14"/>
            <p:cNvSpPr>
              <a:spLocks noChangeArrowheads="1"/>
            </p:cNvSpPr>
            <p:nvPr/>
          </p:nvSpPr>
          <p:spPr bwMode="auto">
            <a:xfrm>
              <a:off x="5519738" y="4223654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7" name="Oval 15"/>
            <p:cNvSpPr>
              <a:spLocks noChangeArrowheads="1"/>
            </p:cNvSpPr>
            <p:nvPr/>
          </p:nvSpPr>
          <p:spPr bwMode="auto">
            <a:xfrm>
              <a:off x="6029325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8" name="Oval 6"/>
            <p:cNvSpPr>
              <a:spLocks noChangeArrowheads="1"/>
            </p:cNvSpPr>
            <p:nvPr/>
          </p:nvSpPr>
          <p:spPr bwMode="auto">
            <a:xfrm>
              <a:off x="1427163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0" name="Oval 13"/>
            <p:cNvSpPr>
              <a:spLocks noChangeArrowheads="1"/>
            </p:cNvSpPr>
            <p:nvPr/>
          </p:nvSpPr>
          <p:spPr bwMode="auto">
            <a:xfrm>
              <a:off x="6546756" y="4218970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1" name="Oval 14"/>
            <p:cNvSpPr>
              <a:spLocks noChangeArrowheads="1"/>
            </p:cNvSpPr>
            <p:nvPr/>
          </p:nvSpPr>
          <p:spPr bwMode="auto">
            <a:xfrm>
              <a:off x="7057931" y="4218970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2" name="Oval 15"/>
            <p:cNvSpPr>
              <a:spLocks noChangeArrowheads="1"/>
            </p:cNvSpPr>
            <p:nvPr/>
          </p:nvSpPr>
          <p:spPr bwMode="auto">
            <a:xfrm>
              <a:off x="7567518" y="4218970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</p:spTree>
    <p:extLst>
      <p:ext uri="{BB962C8B-B14F-4D97-AF65-F5344CB8AC3E}">
        <p14:creationId xmlns:p14="http://schemas.microsoft.com/office/powerpoint/2010/main" val="37115925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25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750"/>
                            </p:stCondLst>
                            <p:childTnLst>
                              <p:par>
                                <p:cTn id="1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20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50"/>
                                        <p:tgtEl>
                                          <p:spTgt spid="20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250"/>
                            </p:stCondLst>
                            <p:childTnLst>
                              <p:par>
                                <p:cTn id="2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5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500"/>
                            </p:stCondLst>
                            <p:childTnLst>
                              <p:par>
                                <p:cTn id="2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25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1750"/>
                            </p:stCondLst>
                            <p:childTnLst>
                              <p:par>
                                <p:cTn id="3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25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2000"/>
                            </p:stCondLst>
                            <p:childTnLst>
                              <p:par>
                                <p:cTn id="3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25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0" grpId="0"/>
    </p:bld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2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579" y="5567966"/>
                <a:ext cx="495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>
                    <a:solidFill>
                      <a:srgbClr val="B2B2B2"/>
                    </a:solidFill>
                  </a:rPr>
                  <a:t>41</a:t>
                </a:r>
              </a:p>
            </p:txBody>
          </p:sp>
        </p:grpSp>
      </p:grpSp>
      <p:grpSp>
        <p:nvGrpSpPr>
          <p:cNvPr id="79" name="Grup 78"/>
          <p:cNvGrpSpPr/>
          <p:nvPr/>
        </p:nvGrpSpPr>
        <p:grpSpPr>
          <a:xfrm>
            <a:off x="3942270" y="4177616"/>
            <a:ext cx="255587" cy="473075"/>
            <a:chOff x="1022486" y="3810000"/>
            <a:chExt cx="255587" cy="473075"/>
          </a:xfrm>
        </p:grpSpPr>
        <p:sp>
          <p:nvSpPr>
            <p:cNvPr id="80" name="Oval 79"/>
            <p:cNvSpPr>
              <a:spLocks noChangeArrowheads="1"/>
            </p:cNvSpPr>
            <p:nvPr/>
          </p:nvSpPr>
          <p:spPr bwMode="auto">
            <a:xfrm>
              <a:off x="1063761" y="3856038"/>
              <a:ext cx="173037" cy="173037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1" name="Oval 7"/>
            <p:cNvSpPr>
              <a:spLocks noChangeArrowheads="1"/>
            </p:cNvSpPr>
            <p:nvPr/>
          </p:nvSpPr>
          <p:spPr bwMode="auto">
            <a:xfrm>
              <a:off x="1022486" y="3810000"/>
              <a:ext cx="255587" cy="2619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2" name="Freeform 21"/>
            <p:cNvSpPr>
              <a:spLocks/>
            </p:cNvSpPr>
            <p:nvPr/>
          </p:nvSpPr>
          <p:spPr bwMode="auto">
            <a:xfrm>
              <a:off x="1097099" y="4202113"/>
              <a:ext cx="106362" cy="80962"/>
            </a:xfrm>
            <a:custGeom>
              <a:avLst/>
              <a:gdLst>
                <a:gd name="T0" fmla="*/ 0 w 67"/>
                <a:gd name="T1" fmla="*/ 51 h 51"/>
                <a:gd name="T2" fmla="*/ 33 w 67"/>
                <a:gd name="T3" fmla="*/ 0 h 51"/>
                <a:gd name="T4" fmla="*/ 67 w 67"/>
                <a:gd name="T5" fmla="*/ 51 h 51"/>
                <a:gd name="T6" fmla="*/ 0 w 67"/>
                <a:gd name="T7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7" h="51">
                  <a:moveTo>
                    <a:pt x="0" y="51"/>
                  </a:moveTo>
                  <a:lnTo>
                    <a:pt x="33" y="0"/>
                  </a:lnTo>
                  <a:lnTo>
                    <a:pt x="67" y="51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100" name="Metin kutusu 99"/>
          <p:cNvSpPr txBox="1"/>
          <p:nvPr/>
        </p:nvSpPr>
        <p:spPr>
          <a:xfrm>
            <a:off x="1747944" y="627159"/>
            <a:ext cx="572458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2400" b="1" dirty="0">
                <a:solidFill>
                  <a:srgbClr val="231F20"/>
                </a:solidFill>
              </a:rPr>
              <a:t>Sabah yataktan kalktığında yorgun ve öfkeli</a:t>
            </a:r>
          </a:p>
          <a:p>
            <a:r>
              <a:rPr lang="tr-TR" sz="2400" b="1" dirty="0">
                <a:solidFill>
                  <a:srgbClr val="231F20"/>
                </a:solidFill>
              </a:rPr>
              <a:t>oluyor musun?</a:t>
            </a:r>
          </a:p>
        </p:txBody>
      </p:sp>
      <p:grpSp>
        <p:nvGrpSpPr>
          <p:cNvPr id="101" name="Grup 100"/>
          <p:cNvGrpSpPr/>
          <p:nvPr/>
        </p:nvGrpSpPr>
        <p:grpSpPr>
          <a:xfrm>
            <a:off x="652463" y="319233"/>
            <a:ext cx="884413" cy="1200329"/>
            <a:chOff x="652463" y="581550"/>
            <a:chExt cx="884413" cy="1200329"/>
          </a:xfrm>
        </p:grpSpPr>
        <p:sp>
          <p:nvSpPr>
            <p:cNvPr id="102" name="Metin kutusu 101"/>
            <p:cNvSpPr txBox="1"/>
            <p:nvPr/>
          </p:nvSpPr>
          <p:spPr>
            <a:xfrm>
              <a:off x="652463" y="581550"/>
              <a:ext cx="652743" cy="120032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tr-TR" sz="7200" b="1" dirty="0">
                  <a:solidFill>
                    <a:srgbClr val="E61F4F"/>
                  </a:solidFill>
                </a:rPr>
                <a:t>6</a:t>
              </a:r>
            </a:p>
          </p:txBody>
        </p:sp>
        <p:pic>
          <p:nvPicPr>
            <p:cNvPr id="103" name="Resim 102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1509603" y="738143"/>
              <a:ext cx="27273" cy="900000"/>
            </a:xfrm>
            <a:prstGeom prst="rect">
              <a:avLst/>
            </a:prstGeom>
          </p:spPr>
        </p:pic>
      </p:grpSp>
      <p:pic>
        <p:nvPicPr>
          <p:cNvPr id="104" name="Resim 10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9929687" y="1924705"/>
            <a:ext cx="881600" cy="1147917"/>
          </a:xfrm>
          <a:prstGeom prst="rect">
            <a:avLst/>
          </a:prstGeom>
        </p:spPr>
      </p:pic>
      <p:pic>
        <p:nvPicPr>
          <p:cNvPr id="105" name="Resim 104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8716874" y="3072173"/>
            <a:ext cx="872417" cy="679567"/>
          </a:xfrm>
          <a:prstGeom prst="rect">
            <a:avLst/>
          </a:prstGeom>
        </p:spPr>
      </p:pic>
      <p:pic>
        <p:nvPicPr>
          <p:cNvPr id="106" name="Resim 105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0639236" y="3433469"/>
            <a:ext cx="909151" cy="1028534"/>
          </a:xfrm>
          <a:prstGeom prst="rect">
            <a:avLst/>
          </a:prstGeom>
        </p:spPr>
      </p:pic>
      <p:pic>
        <p:nvPicPr>
          <p:cNvPr id="107" name="Resim 106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9296946" y="4242340"/>
            <a:ext cx="817317" cy="762217"/>
          </a:xfrm>
          <a:prstGeom prst="rect">
            <a:avLst/>
          </a:prstGeom>
        </p:spPr>
      </p:pic>
      <p:grpSp>
        <p:nvGrpSpPr>
          <p:cNvPr id="2085" name="Grup 2084"/>
          <p:cNvGrpSpPr/>
          <p:nvPr/>
        </p:nvGrpSpPr>
        <p:grpSpPr>
          <a:xfrm>
            <a:off x="1511488" y="2081702"/>
            <a:ext cx="1687325" cy="565532"/>
            <a:chOff x="1511488" y="2299164"/>
            <a:chExt cx="1687325" cy="565532"/>
          </a:xfrm>
        </p:grpSpPr>
        <p:pic>
          <p:nvPicPr>
            <p:cNvPr id="5" name="Resim 4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1511488" y="2299164"/>
              <a:ext cx="1687325" cy="565532"/>
            </a:xfrm>
            <a:prstGeom prst="rect">
              <a:avLst/>
            </a:prstGeom>
          </p:spPr>
        </p:pic>
        <p:sp>
          <p:nvSpPr>
            <p:cNvPr id="6" name="Dikdörtgen 5"/>
            <p:cNvSpPr/>
            <p:nvPr/>
          </p:nvSpPr>
          <p:spPr>
            <a:xfrm>
              <a:off x="1981200" y="2340531"/>
              <a:ext cx="731162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tr-TR" sz="2400" b="1" dirty="0">
                  <a:solidFill>
                    <a:srgbClr val="E61F4F"/>
                  </a:solidFill>
                </a:rPr>
                <a:t>Evet</a:t>
              </a:r>
              <a:endParaRPr lang="tr-TR" sz="2400" dirty="0">
                <a:solidFill>
                  <a:srgbClr val="E61F4F"/>
                </a:solidFill>
              </a:endParaRPr>
            </a:p>
          </p:txBody>
        </p:sp>
      </p:grpSp>
      <p:grpSp>
        <p:nvGrpSpPr>
          <p:cNvPr id="2088" name="Grup 2087"/>
          <p:cNvGrpSpPr/>
          <p:nvPr/>
        </p:nvGrpSpPr>
        <p:grpSpPr>
          <a:xfrm>
            <a:off x="1509603" y="2825147"/>
            <a:ext cx="1687325" cy="565532"/>
            <a:chOff x="1509603" y="3042609"/>
            <a:chExt cx="1687325" cy="565532"/>
          </a:xfrm>
        </p:grpSpPr>
        <p:pic>
          <p:nvPicPr>
            <p:cNvPr id="108" name="Resim 107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1509603" y="3042609"/>
              <a:ext cx="1687325" cy="565532"/>
            </a:xfrm>
            <a:prstGeom prst="rect">
              <a:avLst/>
            </a:prstGeom>
          </p:spPr>
        </p:pic>
        <p:sp>
          <p:nvSpPr>
            <p:cNvPr id="109" name="Dikdörtgen 108"/>
            <p:cNvSpPr/>
            <p:nvPr/>
          </p:nvSpPr>
          <p:spPr>
            <a:xfrm>
              <a:off x="1892475" y="3080177"/>
              <a:ext cx="855555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tr-TR" sz="2400" b="1" dirty="0">
                  <a:solidFill>
                    <a:srgbClr val="11A74F"/>
                  </a:solidFill>
                </a:rPr>
                <a:t>Hayır</a:t>
              </a:r>
              <a:endParaRPr lang="tr-TR" sz="2400" dirty="0">
                <a:solidFill>
                  <a:srgbClr val="11A74F"/>
                </a:solidFill>
              </a:endParaRPr>
            </a:p>
          </p:txBody>
        </p:sp>
      </p:grpSp>
      <p:grpSp>
        <p:nvGrpSpPr>
          <p:cNvPr id="2091" name="Grup 2090"/>
          <p:cNvGrpSpPr/>
          <p:nvPr/>
        </p:nvGrpSpPr>
        <p:grpSpPr>
          <a:xfrm>
            <a:off x="1427163" y="4218970"/>
            <a:ext cx="6310217" cy="177721"/>
            <a:chOff x="1427163" y="4218970"/>
            <a:chExt cx="6310217" cy="177721"/>
          </a:xfrm>
        </p:grpSpPr>
        <p:sp>
          <p:nvSpPr>
            <p:cNvPr id="84" name="Oval 6"/>
            <p:cNvSpPr>
              <a:spLocks noChangeArrowheads="1"/>
            </p:cNvSpPr>
            <p:nvPr/>
          </p:nvSpPr>
          <p:spPr bwMode="auto">
            <a:xfrm>
              <a:off x="1939925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5" name="Oval 8"/>
            <p:cNvSpPr>
              <a:spLocks noChangeArrowheads="1"/>
            </p:cNvSpPr>
            <p:nvPr/>
          </p:nvSpPr>
          <p:spPr bwMode="auto">
            <a:xfrm>
              <a:off x="2451100" y="4223654"/>
              <a:ext cx="171450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6" name="Oval 9"/>
            <p:cNvSpPr>
              <a:spLocks noChangeArrowheads="1"/>
            </p:cNvSpPr>
            <p:nvPr/>
          </p:nvSpPr>
          <p:spPr bwMode="auto">
            <a:xfrm>
              <a:off x="2960688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7" name="Oval 10"/>
            <p:cNvSpPr>
              <a:spLocks noChangeArrowheads="1"/>
            </p:cNvSpPr>
            <p:nvPr/>
          </p:nvSpPr>
          <p:spPr bwMode="auto">
            <a:xfrm>
              <a:off x="3471863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3" name="Oval 11"/>
            <p:cNvSpPr>
              <a:spLocks noChangeArrowheads="1"/>
            </p:cNvSpPr>
            <p:nvPr/>
          </p:nvSpPr>
          <p:spPr bwMode="auto">
            <a:xfrm>
              <a:off x="3986213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4" name="Oval 12"/>
            <p:cNvSpPr>
              <a:spLocks noChangeArrowheads="1"/>
            </p:cNvSpPr>
            <p:nvPr/>
          </p:nvSpPr>
          <p:spPr bwMode="auto">
            <a:xfrm>
              <a:off x="4497388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5" name="Oval 13"/>
            <p:cNvSpPr>
              <a:spLocks noChangeArrowheads="1"/>
            </p:cNvSpPr>
            <p:nvPr/>
          </p:nvSpPr>
          <p:spPr bwMode="auto">
            <a:xfrm>
              <a:off x="5008563" y="4223654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6" name="Oval 14"/>
            <p:cNvSpPr>
              <a:spLocks noChangeArrowheads="1"/>
            </p:cNvSpPr>
            <p:nvPr/>
          </p:nvSpPr>
          <p:spPr bwMode="auto">
            <a:xfrm>
              <a:off x="5519738" y="4223654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7" name="Oval 15"/>
            <p:cNvSpPr>
              <a:spLocks noChangeArrowheads="1"/>
            </p:cNvSpPr>
            <p:nvPr/>
          </p:nvSpPr>
          <p:spPr bwMode="auto">
            <a:xfrm>
              <a:off x="6029325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8" name="Oval 6"/>
            <p:cNvSpPr>
              <a:spLocks noChangeArrowheads="1"/>
            </p:cNvSpPr>
            <p:nvPr/>
          </p:nvSpPr>
          <p:spPr bwMode="auto">
            <a:xfrm>
              <a:off x="1427163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0" name="Oval 13"/>
            <p:cNvSpPr>
              <a:spLocks noChangeArrowheads="1"/>
            </p:cNvSpPr>
            <p:nvPr/>
          </p:nvSpPr>
          <p:spPr bwMode="auto">
            <a:xfrm>
              <a:off x="6546756" y="4218970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1" name="Oval 14"/>
            <p:cNvSpPr>
              <a:spLocks noChangeArrowheads="1"/>
            </p:cNvSpPr>
            <p:nvPr/>
          </p:nvSpPr>
          <p:spPr bwMode="auto">
            <a:xfrm>
              <a:off x="7057931" y="4218970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2" name="Oval 15"/>
            <p:cNvSpPr>
              <a:spLocks noChangeArrowheads="1"/>
            </p:cNvSpPr>
            <p:nvPr/>
          </p:nvSpPr>
          <p:spPr bwMode="auto">
            <a:xfrm>
              <a:off x="7567518" y="4218970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</p:spTree>
    <p:extLst>
      <p:ext uri="{BB962C8B-B14F-4D97-AF65-F5344CB8AC3E}">
        <p14:creationId xmlns:p14="http://schemas.microsoft.com/office/powerpoint/2010/main" val="401313585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25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750"/>
                            </p:stCondLst>
                            <p:childTnLst>
                              <p:par>
                                <p:cTn id="1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20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50"/>
                                        <p:tgtEl>
                                          <p:spTgt spid="20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250"/>
                            </p:stCondLst>
                            <p:childTnLst>
                              <p:par>
                                <p:cTn id="2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5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500"/>
                            </p:stCondLst>
                            <p:childTnLst>
                              <p:par>
                                <p:cTn id="2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25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1750"/>
                            </p:stCondLst>
                            <p:childTnLst>
                              <p:par>
                                <p:cTn id="3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25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2000"/>
                            </p:stCondLst>
                            <p:childTnLst>
                              <p:par>
                                <p:cTn id="3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25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0" grpId="0"/>
    </p:bld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2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579" y="5567966"/>
                <a:ext cx="495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>
                    <a:solidFill>
                      <a:srgbClr val="B2B2B2"/>
                    </a:solidFill>
                  </a:rPr>
                  <a:t>42</a:t>
                </a:r>
              </a:p>
            </p:txBody>
          </p:sp>
        </p:grpSp>
      </p:grpSp>
      <p:grpSp>
        <p:nvGrpSpPr>
          <p:cNvPr id="79" name="Grup 78"/>
          <p:cNvGrpSpPr/>
          <p:nvPr/>
        </p:nvGrpSpPr>
        <p:grpSpPr>
          <a:xfrm>
            <a:off x="4450604" y="4177616"/>
            <a:ext cx="255587" cy="473075"/>
            <a:chOff x="1022486" y="3810000"/>
            <a:chExt cx="255587" cy="473075"/>
          </a:xfrm>
        </p:grpSpPr>
        <p:sp>
          <p:nvSpPr>
            <p:cNvPr id="80" name="Oval 79"/>
            <p:cNvSpPr>
              <a:spLocks noChangeArrowheads="1"/>
            </p:cNvSpPr>
            <p:nvPr/>
          </p:nvSpPr>
          <p:spPr bwMode="auto">
            <a:xfrm>
              <a:off x="1063761" y="3856038"/>
              <a:ext cx="173037" cy="173037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1" name="Oval 7"/>
            <p:cNvSpPr>
              <a:spLocks noChangeArrowheads="1"/>
            </p:cNvSpPr>
            <p:nvPr/>
          </p:nvSpPr>
          <p:spPr bwMode="auto">
            <a:xfrm>
              <a:off x="1022486" y="3810000"/>
              <a:ext cx="255587" cy="2619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2" name="Freeform 21"/>
            <p:cNvSpPr>
              <a:spLocks/>
            </p:cNvSpPr>
            <p:nvPr/>
          </p:nvSpPr>
          <p:spPr bwMode="auto">
            <a:xfrm>
              <a:off x="1097099" y="4202113"/>
              <a:ext cx="106362" cy="80962"/>
            </a:xfrm>
            <a:custGeom>
              <a:avLst/>
              <a:gdLst>
                <a:gd name="T0" fmla="*/ 0 w 67"/>
                <a:gd name="T1" fmla="*/ 51 h 51"/>
                <a:gd name="T2" fmla="*/ 33 w 67"/>
                <a:gd name="T3" fmla="*/ 0 h 51"/>
                <a:gd name="T4" fmla="*/ 67 w 67"/>
                <a:gd name="T5" fmla="*/ 51 h 51"/>
                <a:gd name="T6" fmla="*/ 0 w 67"/>
                <a:gd name="T7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7" h="51">
                  <a:moveTo>
                    <a:pt x="0" y="51"/>
                  </a:moveTo>
                  <a:lnTo>
                    <a:pt x="33" y="0"/>
                  </a:lnTo>
                  <a:lnTo>
                    <a:pt x="67" y="51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100" name="Metin kutusu 99"/>
          <p:cNvSpPr txBox="1"/>
          <p:nvPr/>
        </p:nvSpPr>
        <p:spPr>
          <a:xfrm>
            <a:off x="1747944" y="627159"/>
            <a:ext cx="5823069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2400" b="1" dirty="0">
                <a:solidFill>
                  <a:srgbClr val="231F20"/>
                </a:solidFill>
              </a:rPr>
              <a:t>Teknoloji kullanımına harcadığın zaman okul</a:t>
            </a:r>
          </a:p>
          <a:p>
            <a:r>
              <a:rPr lang="tr-TR" sz="2400" b="1" dirty="0">
                <a:solidFill>
                  <a:srgbClr val="231F20"/>
                </a:solidFill>
              </a:rPr>
              <a:t>başarını olumsuz etkiliyor mu?</a:t>
            </a:r>
          </a:p>
        </p:txBody>
      </p:sp>
      <p:grpSp>
        <p:nvGrpSpPr>
          <p:cNvPr id="101" name="Grup 100"/>
          <p:cNvGrpSpPr/>
          <p:nvPr/>
        </p:nvGrpSpPr>
        <p:grpSpPr>
          <a:xfrm>
            <a:off x="652463" y="319233"/>
            <a:ext cx="884413" cy="1200329"/>
            <a:chOff x="652463" y="581550"/>
            <a:chExt cx="884413" cy="1200329"/>
          </a:xfrm>
        </p:grpSpPr>
        <p:sp>
          <p:nvSpPr>
            <p:cNvPr id="102" name="Metin kutusu 101"/>
            <p:cNvSpPr txBox="1"/>
            <p:nvPr/>
          </p:nvSpPr>
          <p:spPr>
            <a:xfrm>
              <a:off x="652463" y="581550"/>
              <a:ext cx="652743" cy="120032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tr-TR" sz="7200" b="1" dirty="0">
                  <a:solidFill>
                    <a:srgbClr val="E61F4F"/>
                  </a:solidFill>
                </a:rPr>
                <a:t>7</a:t>
              </a:r>
            </a:p>
          </p:txBody>
        </p:sp>
        <p:pic>
          <p:nvPicPr>
            <p:cNvPr id="103" name="Resim 102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1509603" y="738143"/>
              <a:ext cx="27273" cy="900000"/>
            </a:xfrm>
            <a:prstGeom prst="rect">
              <a:avLst/>
            </a:prstGeom>
          </p:spPr>
        </p:pic>
      </p:grpSp>
      <p:pic>
        <p:nvPicPr>
          <p:cNvPr id="104" name="Resim 10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9929687" y="1924705"/>
            <a:ext cx="881600" cy="1147917"/>
          </a:xfrm>
          <a:prstGeom prst="rect">
            <a:avLst/>
          </a:prstGeom>
        </p:spPr>
      </p:pic>
      <p:pic>
        <p:nvPicPr>
          <p:cNvPr id="105" name="Resim 104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8716874" y="3072173"/>
            <a:ext cx="872417" cy="679567"/>
          </a:xfrm>
          <a:prstGeom prst="rect">
            <a:avLst/>
          </a:prstGeom>
        </p:spPr>
      </p:pic>
      <p:pic>
        <p:nvPicPr>
          <p:cNvPr id="106" name="Resim 105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0639236" y="3433469"/>
            <a:ext cx="909151" cy="1028534"/>
          </a:xfrm>
          <a:prstGeom prst="rect">
            <a:avLst/>
          </a:prstGeom>
        </p:spPr>
      </p:pic>
      <p:pic>
        <p:nvPicPr>
          <p:cNvPr id="107" name="Resim 106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9296946" y="4242340"/>
            <a:ext cx="817317" cy="762217"/>
          </a:xfrm>
          <a:prstGeom prst="rect">
            <a:avLst/>
          </a:prstGeom>
        </p:spPr>
      </p:pic>
      <p:grpSp>
        <p:nvGrpSpPr>
          <p:cNvPr id="2085" name="Grup 2084"/>
          <p:cNvGrpSpPr/>
          <p:nvPr/>
        </p:nvGrpSpPr>
        <p:grpSpPr>
          <a:xfrm>
            <a:off x="1511488" y="2081702"/>
            <a:ext cx="1687325" cy="565532"/>
            <a:chOff x="1511488" y="2299164"/>
            <a:chExt cx="1687325" cy="565532"/>
          </a:xfrm>
        </p:grpSpPr>
        <p:pic>
          <p:nvPicPr>
            <p:cNvPr id="5" name="Resim 4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1511488" y="2299164"/>
              <a:ext cx="1687325" cy="565532"/>
            </a:xfrm>
            <a:prstGeom prst="rect">
              <a:avLst/>
            </a:prstGeom>
          </p:spPr>
        </p:pic>
        <p:sp>
          <p:nvSpPr>
            <p:cNvPr id="6" name="Dikdörtgen 5"/>
            <p:cNvSpPr/>
            <p:nvPr/>
          </p:nvSpPr>
          <p:spPr>
            <a:xfrm>
              <a:off x="1981200" y="2340531"/>
              <a:ext cx="731162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tr-TR" sz="2400" b="1" dirty="0">
                  <a:solidFill>
                    <a:srgbClr val="E61F4F"/>
                  </a:solidFill>
                </a:rPr>
                <a:t>Evet</a:t>
              </a:r>
              <a:endParaRPr lang="tr-TR" sz="2400" dirty="0">
                <a:solidFill>
                  <a:srgbClr val="E61F4F"/>
                </a:solidFill>
              </a:endParaRPr>
            </a:p>
          </p:txBody>
        </p:sp>
      </p:grpSp>
      <p:grpSp>
        <p:nvGrpSpPr>
          <p:cNvPr id="2088" name="Grup 2087"/>
          <p:cNvGrpSpPr/>
          <p:nvPr/>
        </p:nvGrpSpPr>
        <p:grpSpPr>
          <a:xfrm>
            <a:off x="1509603" y="2825147"/>
            <a:ext cx="1687325" cy="565532"/>
            <a:chOff x="1509603" y="3042609"/>
            <a:chExt cx="1687325" cy="565532"/>
          </a:xfrm>
        </p:grpSpPr>
        <p:pic>
          <p:nvPicPr>
            <p:cNvPr id="108" name="Resim 107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1509603" y="3042609"/>
              <a:ext cx="1687325" cy="565532"/>
            </a:xfrm>
            <a:prstGeom prst="rect">
              <a:avLst/>
            </a:prstGeom>
          </p:spPr>
        </p:pic>
        <p:sp>
          <p:nvSpPr>
            <p:cNvPr id="109" name="Dikdörtgen 108"/>
            <p:cNvSpPr/>
            <p:nvPr/>
          </p:nvSpPr>
          <p:spPr>
            <a:xfrm>
              <a:off x="1892475" y="3080177"/>
              <a:ext cx="855555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tr-TR" sz="2400" b="1" dirty="0">
                  <a:solidFill>
                    <a:srgbClr val="11A74F"/>
                  </a:solidFill>
                </a:rPr>
                <a:t>Hayır</a:t>
              </a:r>
              <a:endParaRPr lang="tr-TR" sz="2400" dirty="0">
                <a:solidFill>
                  <a:srgbClr val="11A74F"/>
                </a:solidFill>
              </a:endParaRPr>
            </a:p>
          </p:txBody>
        </p:sp>
      </p:grpSp>
      <p:grpSp>
        <p:nvGrpSpPr>
          <p:cNvPr id="2091" name="Grup 2090"/>
          <p:cNvGrpSpPr/>
          <p:nvPr/>
        </p:nvGrpSpPr>
        <p:grpSpPr>
          <a:xfrm>
            <a:off x="1427163" y="4218970"/>
            <a:ext cx="6310217" cy="177721"/>
            <a:chOff x="1427163" y="4218970"/>
            <a:chExt cx="6310217" cy="177721"/>
          </a:xfrm>
        </p:grpSpPr>
        <p:sp>
          <p:nvSpPr>
            <p:cNvPr id="84" name="Oval 6"/>
            <p:cNvSpPr>
              <a:spLocks noChangeArrowheads="1"/>
            </p:cNvSpPr>
            <p:nvPr/>
          </p:nvSpPr>
          <p:spPr bwMode="auto">
            <a:xfrm>
              <a:off x="1939925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5" name="Oval 8"/>
            <p:cNvSpPr>
              <a:spLocks noChangeArrowheads="1"/>
            </p:cNvSpPr>
            <p:nvPr/>
          </p:nvSpPr>
          <p:spPr bwMode="auto">
            <a:xfrm>
              <a:off x="2451100" y="4223654"/>
              <a:ext cx="171450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6" name="Oval 9"/>
            <p:cNvSpPr>
              <a:spLocks noChangeArrowheads="1"/>
            </p:cNvSpPr>
            <p:nvPr/>
          </p:nvSpPr>
          <p:spPr bwMode="auto">
            <a:xfrm>
              <a:off x="2960688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7" name="Oval 10"/>
            <p:cNvSpPr>
              <a:spLocks noChangeArrowheads="1"/>
            </p:cNvSpPr>
            <p:nvPr/>
          </p:nvSpPr>
          <p:spPr bwMode="auto">
            <a:xfrm>
              <a:off x="3471863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3" name="Oval 11"/>
            <p:cNvSpPr>
              <a:spLocks noChangeArrowheads="1"/>
            </p:cNvSpPr>
            <p:nvPr/>
          </p:nvSpPr>
          <p:spPr bwMode="auto">
            <a:xfrm>
              <a:off x="3986213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4" name="Oval 12"/>
            <p:cNvSpPr>
              <a:spLocks noChangeArrowheads="1"/>
            </p:cNvSpPr>
            <p:nvPr/>
          </p:nvSpPr>
          <p:spPr bwMode="auto">
            <a:xfrm>
              <a:off x="4497388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5" name="Oval 13"/>
            <p:cNvSpPr>
              <a:spLocks noChangeArrowheads="1"/>
            </p:cNvSpPr>
            <p:nvPr/>
          </p:nvSpPr>
          <p:spPr bwMode="auto">
            <a:xfrm>
              <a:off x="5008563" y="4223654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6" name="Oval 14"/>
            <p:cNvSpPr>
              <a:spLocks noChangeArrowheads="1"/>
            </p:cNvSpPr>
            <p:nvPr/>
          </p:nvSpPr>
          <p:spPr bwMode="auto">
            <a:xfrm>
              <a:off x="5519738" y="4223654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7" name="Oval 15"/>
            <p:cNvSpPr>
              <a:spLocks noChangeArrowheads="1"/>
            </p:cNvSpPr>
            <p:nvPr/>
          </p:nvSpPr>
          <p:spPr bwMode="auto">
            <a:xfrm>
              <a:off x="6029325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8" name="Oval 6"/>
            <p:cNvSpPr>
              <a:spLocks noChangeArrowheads="1"/>
            </p:cNvSpPr>
            <p:nvPr/>
          </p:nvSpPr>
          <p:spPr bwMode="auto">
            <a:xfrm>
              <a:off x="1427163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0" name="Oval 13"/>
            <p:cNvSpPr>
              <a:spLocks noChangeArrowheads="1"/>
            </p:cNvSpPr>
            <p:nvPr/>
          </p:nvSpPr>
          <p:spPr bwMode="auto">
            <a:xfrm>
              <a:off x="6546756" y="4218970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1" name="Oval 14"/>
            <p:cNvSpPr>
              <a:spLocks noChangeArrowheads="1"/>
            </p:cNvSpPr>
            <p:nvPr/>
          </p:nvSpPr>
          <p:spPr bwMode="auto">
            <a:xfrm>
              <a:off x="7057931" y="4218970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2" name="Oval 15"/>
            <p:cNvSpPr>
              <a:spLocks noChangeArrowheads="1"/>
            </p:cNvSpPr>
            <p:nvPr/>
          </p:nvSpPr>
          <p:spPr bwMode="auto">
            <a:xfrm>
              <a:off x="7567518" y="4218970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</p:spTree>
    <p:extLst>
      <p:ext uri="{BB962C8B-B14F-4D97-AF65-F5344CB8AC3E}">
        <p14:creationId xmlns:p14="http://schemas.microsoft.com/office/powerpoint/2010/main" val="62850537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25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750"/>
                            </p:stCondLst>
                            <p:childTnLst>
                              <p:par>
                                <p:cTn id="1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20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50"/>
                                        <p:tgtEl>
                                          <p:spTgt spid="20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250"/>
                            </p:stCondLst>
                            <p:childTnLst>
                              <p:par>
                                <p:cTn id="2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5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500"/>
                            </p:stCondLst>
                            <p:childTnLst>
                              <p:par>
                                <p:cTn id="2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25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1750"/>
                            </p:stCondLst>
                            <p:childTnLst>
                              <p:par>
                                <p:cTn id="3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25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2000"/>
                            </p:stCondLst>
                            <p:childTnLst>
                              <p:par>
                                <p:cTn id="3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25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0" grpId="0"/>
    </p:bld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2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579" y="5567966"/>
                <a:ext cx="495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>
                    <a:solidFill>
                      <a:srgbClr val="B2B2B2"/>
                    </a:solidFill>
                  </a:rPr>
                  <a:t>43</a:t>
                </a:r>
              </a:p>
            </p:txBody>
          </p:sp>
        </p:grpSp>
      </p:grpSp>
      <p:grpSp>
        <p:nvGrpSpPr>
          <p:cNvPr id="79" name="Grup 78"/>
          <p:cNvGrpSpPr/>
          <p:nvPr/>
        </p:nvGrpSpPr>
        <p:grpSpPr>
          <a:xfrm>
            <a:off x="4961779" y="4177616"/>
            <a:ext cx="255587" cy="473075"/>
            <a:chOff x="1022486" y="3810000"/>
            <a:chExt cx="255587" cy="473075"/>
          </a:xfrm>
        </p:grpSpPr>
        <p:sp>
          <p:nvSpPr>
            <p:cNvPr id="80" name="Oval 79"/>
            <p:cNvSpPr>
              <a:spLocks noChangeArrowheads="1"/>
            </p:cNvSpPr>
            <p:nvPr/>
          </p:nvSpPr>
          <p:spPr bwMode="auto">
            <a:xfrm>
              <a:off x="1063761" y="3856038"/>
              <a:ext cx="173037" cy="173037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1" name="Oval 7"/>
            <p:cNvSpPr>
              <a:spLocks noChangeArrowheads="1"/>
            </p:cNvSpPr>
            <p:nvPr/>
          </p:nvSpPr>
          <p:spPr bwMode="auto">
            <a:xfrm>
              <a:off x="1022486" y="3810000"/>
              <a:ext cx="255587" cy="2619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2" name="Freeform 21"/>
            <p:cNvSpPr>
              <a:spLocks/>
            </p:cNvSpPr>
            <p:nvPr/>
          </p:nvSpPr>
          <p:spPr bwMode="auto">
            <a:xfrm>
              <a:off x="1097099" y="4202113"/>
              <a:ext cx="106362" cy="80962"/>
            </a:xfrm>
            <a:custGeom>
              <a:avLst/>
              <a:gdLst>
                <a:gd name="T0" fmla="*/ 0 w 67"/>
                <a:gd name="T1" fmla="*/ 51 h 51"/>
                <a:gd name="T2" fmla="*/ 33 w 67"/>
                <a:gd name="T3" fmla="*/ 0 h 51"/>
                <a:gd name="T4" fmla="*/ 67 w 67"/>
                <a:gd name="T5" fmla="*/ 51 h 51"/>
                <a:gd name="T6" fmla="*/ 0 w 67"/>
                <a:gd name="T7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7" h="51">
                  <a:moveTo>
                    <a:pt x="0" y="51"/>
                  </a:moveTo>
                  <a:lnTo>
                    <a:pt x="33" y="0"/>
                  </a:lnTo>
                  <a:lnTo>
                    <a:pt x="67" y="51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100" name="Metin kutusu 99"/>
          <p:cNvSpPr txBox="1"/>
          <p:nvPr/>
        </p:nvSpPr>
        <p:spPr>
          <a:xfrm>
            <a:off x="1747944" y="627159"/>
            <a:ext cx="8109912" cy="120032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2400" b="1" dirty="0">
                <a:solidFill>
                  <a:srgbClr val="231F20"/>
                </a:solidFill>
              </a:rPr>
              <a:t>Teknolojik aletlerine takılmaktan dolayı yeterince uyuyamıyor,</a:t>
            </a:r>
          </a:p>
          <a:p>
            <a:r>
              <a:rPr lang="tr-TR" sz="2400" b="1" dirty="0">
                <a:solidFill>
                  <a:srgbClr val="231F20"/>
                </a:solidFill>
              </a:rPr>
              <a:t>dinlenemiyor ve sabahları bu sebeple çok yorgun</a:t>
            </a:r>
          </a:p>
          <a:p>
            <a:r>
              <a:rPr lang="tr-TR" sz="2400" b="1" dirty="0">
                <a:solidFill>
                  <a:srgbClr val="231F20"/>
                </a:solidFill>
              </a:rPr>
              <a:t>oluyor musun?</a:t>
            </a:r>
          </a:p>
        </p:txBody>
      </p:sp>
      <p:grpSp>
        <p:nvGrpSpPr>
          <p:cNvPr id="101" name="Grup 100"/>
          <p:cNvGrpSpPr/>
          <p:nvPr/>
        </p:nvGrpSpPr>
        <p:grpSpPr>
          <a:xfrm>
            <a:off x="652463" y="319233"/>
            <a:ext cx="884413" cy="1200329"/>
            <a:chOff x="652463" y="581550"/>
            <a:chExt cx="884413" cy="1200329"/>
          </a:xfrm>
        </p:grpSpPr>
        <p:sp>
          <p:nvSpPr>
            <p:cNvPr id="102" name="Metin kutusu 101"/>
            <p:cNvSpPr txBox="1"/>
            <p:nvPr/>
          </p:nvSpPr>
          <p:spPr>
            <a:xfrm>
              <a:off x="652463" y="581550"/>
              <a:ext cx="652743" cy="120032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tr-TR" sz="7200" b="1" dirty="0">
                  <a:solidFill>
                    <a:srgbClr val="E61F4F"/>
                  </a:solidFill>
                </a:rPr>
                <a:t>8</a:t>
              </a:r>
            </a:p>
          </p:txBody>
        </p:sp>
        <p:pic>
          <p:nvPicPr>
            <p:cNvPr id="103" name="Resim 102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1509603" y="738143"/>
              <a:ext cx="27273" cy="900000"/>
            </a:xfrm>
            <a:prstGeom prst="rect">
              <a:avLst/>
            </a:prstGeom>
          </p:spPr>
        </p:pic>
      </p:grpSp>
      <p:pic>
        <p:nvPicPr>
          <p:cNvPr id="104" name="Resim 10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9929687" y="1924705"/>
            <a:ext cx="881600" cy="1147917"/>
          </a:xfrm>
          <a:prstGeom prst="rect">
            <a:avLst/>
          </a:prstGeom>
        </p:spPr>
      </p:pic>
      <p:pic>
        <p:nvPicPr>
          <p:cNvPr id="105" name="Resim 104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8716874" y="3072173"/>
            <a:ext cx="872417" cy="679567"/>
          </a:xfrm>
          <a:prstGeom prst="rect">
            <a:avLst/>
          </a:prstGeom>
        </p:spPr>
      </p:pic>
      <p:pic>
        <p:nvPicPr>
          <p:cNvPr id="106" name="Resim 105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0639236" y="3433469"/>
            <a:ext cx="909151" cy="1028534"/>
          </a:xfrm>
          <a:prstGeom prst="rect">
            <a:avLst/>
          </a:prstGeom>
        </p:spPr>
      </p:pic>
      <p:pic>
        <p:nvPicPr>
          <p:cNvPr id="107" name="Resim 106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9296946" y="4242340"/>
            <a:ext cx="817317" cy="762217"/>
          </a:xfrm>
          <a:prstGeom prst="rect">
            <a:avLst/>
          </a:prstGeom>
        </p:spPr>
      </p:pic>
      <p:grpSp>
        <p:nvGrpSpPr>
          <p:cNvPr id="2085" name="Grup 2084"/>
          <p:cNvGrpSpPr/>
          <p:nvPr/>
        </p:nvGrpSpPr>
        <p:grpSpPr>
          <a:xfrm>
            <a:off x="1511488" y="2081702"/>
            <a:ext cx="1687325" cy="565532"/>
            <a:chOff x="1511488" y="2299164"/>
            <a:chExt cx="1687325" cy="565532"/>
          </a:xfrm>
        </p:grpSpPr>
        <p:pic>
          <p:nvPicPr>
            <p:cNvPr id="5" name="Resim 4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1511488" y="2299164"/>
              <a:ext cx="1687325" cy="565532"/>
            </a:xfrm>
            <a:prstGeom prst="rect">
              <a:avLst/>
            </a:prstGeom>
          </p:spPr>
        </p:pic>
        <p:sp>
          <p:nvSpPr>
            <p:cNvPr id="6" name="Dikdörtgen 5"/>
            <p:cNvSpPr/>
            <p:nvPr/>
          </p:nvSpPr>
          <p:spPr>
            <a:xfrm>
              <a:off x="1981200" y="2340531"/>
              <a:ext cx="731162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tr-TR" sz="2400" b="1" dirty="0">
                  <a:solidFill>
                    <a:srgbClr val="E61F4F"/>
                  </a:solidFill>
                </a:rPr>
                <a:t>Evet</a:t>
              </a:r>
              <a:endParaRPr lang="tr-TR" sz="2400" dirty="0">
                <a:solidFill>
                  <a:srgbClr val="E61F4F"/>
                </a:solidFill>
              </a:endParaRPr>
            </a:p>
          </p:txBody>
        </p:sp>
      </p:grpSp>
      <p:grpSp>
        <p:nvGrpSpPr>
          <p:cNvPr id="2088" name="Grup 2087"/>
          <p:cNvGrpSpPr/>
          <p:nvPr/>
        </p:nvGrpSpPr>
        <p:grpSpPr>
          <a:xfrm>
            <a:off x="1509603" y="2825147"/>
            <a:ext cx="1687325" cy="565532"/>
            <a:chOff x="1509603" y="3042609"/>
            <a:chExt cx="1687325" cy="565532"/>
          </a:xfrm>
        </p:grpSpPr>
        <p:pic>
          <p:nvPicPr>
            <p:cNvPr id="108" name="Resim 107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1509603" y="3042609"/>
              <a:ext cx="1687325" cy="565532"/>
            </a:xfrm>
            <a:prstGeom prst="rect">
              <a:avLst/>
            </a:prstGeom>
          </p:spPr>
        </p:pic>
        <p:sp>
          <p:nvSpPr>
            <p:cNvPr id="109" name="Dikdörtgen 108"/>
            <p:cNvSpPr/>
            <p:nvPr/>
          </p:nvSpPr>
          <p:spPr>
            <a:xfrm>
              <a:off x="1892475" y="3080177"/>
              <a:ext cx="855555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tr-TR" sz="2400" b="1" dirty="0">
                  <a:solidFill>
                    <a:srgbClr val="11A74F"/>
                  </a:solidFill>
                </a:rPr>
                <a:t>Hayır</a:t>
              </a:r>
              <a:endParaRPr lang="tr-TR" sz="2400" dirty="0">
                <a:solidFill>
                  <a:srgbClr val="11A74F"/>
                </a:solidFill>
              </a:endParaRPr>
            </a:p>
          </p:txBody>
        </p:sp>
      </p:grpSp>
      <p:grpSp>
        <p:nvGrpSpPr>
          <p:cNvPr id="2091" name="Grup 2090"/>
          <p:cNvGrpSpPr/>
          <p:nvPr/>
        </p:nvGrpSpPr>
        <p:grpSpPr>
          <a:xfrm>
            <a:off x="1427163" y="4218970"/>
            <a:ext cx="6310217" cy="177721"/>
            <a:chOff x="1427163" y="4218970"/>
            <a:chExt cx="6310217" cy="177721"/>
          </a:xfrm>
        </p:grpSpPr>
        <p:sp>
          <p:nvSpPr>
            <p:cNvPr id="84" name="Oval 6"/>
            <p:cNvSpPr>
              <a:spLocks noChangeArrowheads="1"/>
            </p:cNvSpPr>
            <p:nvPr/>
          </p:nvSpPr>
          <p:spPr bwMode="auto">
            <a:xfrm>
              <a:off x="1939925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5" name="Oval 8"/>
            <p:cNvSpPr>
              <a:spLocks noChangeArrowheads="1"/>
            </p:cNvSpPr>
            <p:nvPr/>
          </p:nvSpPr>
          <p:spPr bwMode="auto">
            <a:xfrm>
              <a:off x="2451100" y="4223654"/>
              <a:ext cx="171450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6" name="Oval 9"/>
            <p:cNvSpPr>
              <a:spLocks noChangeArrowheads="1"/>
            </p:cNvSpPr>
            <p:nvPr/>
          </p:nvSpPr>
          <p:spPr bwMode="auto">
            <a:xfrm>
              <a:off x="2960688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7" name="Oval 10"/>
            <p:cNvSpPr>
              <a:spLocks noChangeArrowheads="1"/>
            </p:cNvSpPr>
            <p:nvPr/>
          </p:nvSpPr>
          <p:spPr bwMode="auto">
            <a:xfrm>
              <a:off x="3471863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3" name="Oval 11"/>
            <p:cNvSpPr>
              <a:spLocks noChangeArrowheads="1"/>
            </p:cNvSpPr>
            <p:nvPr/>
          </p:nvSpPr>
          <p:spPr bwMode="auto">
            <a:xfrm>
              <a:off x="3986213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4" name="Oval 12"/>
            <p:cNvSpPr>
              <a:spLocks noChangeArrowheads="1"/>
            </p:cNvSpPr>
            <p:nvPr/>
          </p:nvSpPr>
          <p:spPr bwMode="auto">
            <a:xfrm>
              <a:off x="4497388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5" name="Oval 13"/>
            <p:cNvSpPr>
              <a:spLocks noChangeArrowheads="1"/>
            </p:cNvSpPr>
            <p:nvPr/>
          </p:nvSpPr>
          <p:spPr bwMode="auto">
            <a:xfrm>
              <a:off x="5008563" y="4223654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6" name="Oval 14"/>
            <p:cNvSpPr>
              <a:spLocks noChangeArrowheads="1"/>
            </p:cNvSpPr>
            <p:nvPr/>
          </p:nvSpPr>
          <p:spPr bwMode="auto">
            <a:xfrm>
              <a:off x="5519738" y="4223654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7" name="Oval 15"/>
            <p:cNvSpPr>
              <a:spLocks noChangeArrowheads="1"/>
            </p:cNvSpPr>
            <p:nvPr/>
          </p:nvSpPr>
          <p:spPr bwMode="auto">
            <a:xfrm>
              <a:off x="6029325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8" name="Oval 6"/>
            <p:cNvSpPr>
              <a:spLocks noChangeArrowheads="1"/>
            </p:cNvSpPr>
            <p:nvPr/>
          </p:nvSpPr>
          <p:spPr bwMode="auto">
            <a:xfrm>
              <a:off x="1427163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0" name="Oval 13"/>
            <p:cNvSpPr>
              <a:spLocks noChangeArrowheads="1"/>
            </p:cNvSpPr>
            <p:nvPr/>
          </p:nvSpPr>
          <p:spPr bwMode="auto">
            <a:xfrm>
              <a:off x="6546756" y="4218970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1" name="Oval 14"/>
            <p:cNvSpPr>
              <a:spLocks noChangeArrowheads="1"/>
            </p:cNvSpPr>
            <p:nvPr/>
          </p:nvSpPr>
          <p:spPr bwMode="auto">
            <a:xfrm>
              <a:off x="7057931" y="4218970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2" name="Oval 15"/>
            <p:cNvSpPr>
              <a:spLocks noChangeArrowheads="1"/>
            </p:cNvSpPr>
            <p:nvPr/>
          </p:nvSpPr>
          <p:spPr bwMode="auto">
            <a:xfrm>
              <a:off x="7567518" y="4218970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</p:spTree>
    <p:extLst>
      <p:ext uri="{BB962C8B-B14F-4D97-AF65-F5344CB8AC3E}">
        <p14:creationId xmlns:p14="http://schemas.microsoft.com/office/powerpoint/2010/main" val="337781909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25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750"/>
                            </p:stCondLst>
                            <p:childTnLst>
                              <p:par>
                                <p:cTn id="1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20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50"/>
                                        <p:tgtEl>
                                          <p:spTgt spid="20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250"/>
                            </p:stCondLst>
                            <p:childTnLst>
                              <p:par>
                                <p:cTn id="2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5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500"/>
                            </p:stCondLst>
                            <p:childTnLst>
                              <p:par>
                                <p:cTn id="2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25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1750"/>
                            </p:stCondLst>
                            <p:childTnLst>
                              <p:par>
                                <p:cTn id="3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25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2000"/>
                            </p:stCondLst>
                            <p:childTnLst>
                              <p:par>
                                <p:cTn id="3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25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0" grpId="0"/>
    </p:bld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2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579" y="5567966"/>
                <a:ext cx="495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>
                    <a:solidFill>
                      <a:srgbClr val="B2B2B2"/>
                    </a:solidFill>
                  </a:rPr>
                  <a:t>44</a:t>
                </a:r>
              </a:p>
            </p:txBody>
          </p:sp>
        </p:grpSp>
      </p:grpSp>
      <p:grpSp>
        <p:nvGrpSpPr>
          <p:cNvPr id="79" name="Grup 78"/>
          <p:cNvGrpSpPr/>
          <p:nvPr/>
        </p:nvGrpSpPr>
        <p:grpSpPr>
          <a:xfrm>
            <a:off x="5472425" y="4177616"/>
            <a:ext cx="255587" cy="473075"/>
            <a:chOff x="1022486" y="3810000"/>
            <a:chExt cx="255587" cy="473075"/>
          </a:xfrm>
        </p:grpSpPr>
        <p:sp>
          <p:nvSpPr>
            <p:cNvPr id="80" name="Oval 79"/>
            <p:cNvSpPr>
              <a:spLocks noChangeArrowheads="1"/>
            </p:cNvSpPr>
            <p:nvPr/>
          </p:nvSpPr>
          <p:spPr bwMode="auto">
            <a:xfrm>
              <a:off x="1063761" y="3856038"/>
              <a:ext cx="173037" cy="173037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1" name="Oval 7"/>
            <p:cNvSpPr>
              <a:spLocks noChangeArrowheads="1"/>
            </p:cNvSpPr>
            <p:nvPr/>
          </p:nvSpPr>
          <p:spPr bwMode="auto">
            <a:xfrm>
              <a:off x="1022486" y="3810000"/>
              <a:ext cx="255587" cy="2619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2" name="Freeform 21"/>
            <p:cNvSpPr>
              <a:spLocks/>
            </p:cNvSpPr>
            <p:nvPr/>
          </p:nvSpPr>
          <p:spPr bwMode="auto">
            <a:xfrm>
              <a:off x="1097099" y="4202113"/>
              <a:ext cx="106362" cy="80962"/>
            </a:xfrm>
            <a:custGeom>
              <a:avLst/>
              <a:gdLst>
                <a:gd name="T0" fmla="*/ 0 w 67"/>
                <a:gd name="T1" fmla="*/ 51 h 51"/>
                <a:gd name="T2" fmla="*/ 33 w 67"/>
                <a:gd name="T3" fmla="*/ 0 h 51"/>
                <a:gd name="T4" fmla="*/ 67 w 67"/>
                <a:gd name="T5" fmla="*/ 51 h 51"/>
                <a:gd name="T6" fmla="*/ 0 w 67"/>
                <a:gd name="T7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7" h="51">
                  <a:moveTo>
                    <a:pt x="0" y="51"/>
                  </a:moveTo>
                  <a:lnTo>
                    <a:pt x="33" y="0"/>
                  </a:lnTo>
                  <a:lnTo>
                    <a:pt x="67" y="51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100" name="Metin kutusu 99"/>
          <p:cNvSpPr txBox="1"/>
          <p:nvPr/>
        </p:nvSpPr>
        <p:spPr>
          <a:xfrm>
            <a:off x="1747944" y="627159"/>
            <a:ext cx="6516592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2400" b="1" dirty="0">
                <a:solidFill>
                  <a:srgbClr val="231F20"/>
                </a:solidFill>
              </a:rPr>
              <a:t>Yemek yediğin zamanlarda aklın sürekli bilgisayar,</a:t>
            </a:r>
          </a:p>
          <a:p>
            <a:r>
              <a:rPr lang="tr-TR" sz="2400" b="1" dirty="0">
                <a:solidFill>
                  <a:srgbClr val="231F20"/>
                </a:solidFill>
              </a:rPr>
              <a:t>tablet vb. ile mi meşgul?</a:t>
            </a:r>
          </a:p>
        </p:txBody>
      </p:sp>
      <p:grpSp>
        <p:nvGrpSpPr>
          <p:cNvPr id="101" name="Grup 100"/>
          <p:cNvGrpSpPr/>
          <p:nvPr/>
        </p:nvGrpSpPr>
        <p:grpSpPr>
          <a:xfrm>
            <a:off x="652463" y="319233"/>
            <a:ext cx="884413" cy="1200329"/>
            <a:chOff x="652463" y="581550"/>
            <a:chExt cx="884413" cy="1200329"/>
          </a:xfrm>
        </p:grpSpPr>
        <p:sp>
          <p:nvSpPr>
            <p:cNvPr id="102" name="Metin kutusu 101"/>
            <p:cNvSpPr txBox="1"/>
            <p:nvPr/>
          </p:nvSpPr>
          <p:spPr>
            <a:xfrm>
              <a:off x="652463" y="581550"/>
              <a:ext cx="652743" cy="120032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tr-TR" sz="7200" b="1" dirty="0">
                  <a:solidFill>
                    <a:srgbClr val="E61F4F"/>
                  </a:solidFill>
                </a:rPr>
                <a:t>9</a:t>
              </a:r>
            </a:p>
          </p:txBody>
        </p:sp>
        <p:pic>
          <p:nvPicPr>
            <p:cNvPr id="103" name="Resim 102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1509603" y="738143"/>
              <a:ext cx="27273" cy="900000"/>
            </a:xfrm>
            <a:prstGeom prst="rect">
              <a:avLst/>
            </a:prstGeom>
          </p:spPr>
        </p:pic>
      </p:grpSp>
      <p:pic>
        <p:nvPicPr>
          <p:cNvPr id="104" name="Resim 10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9929687" y="1924705"/>
            <a:ext cx="881600" cy="1147917"/>
          </a:xfrm>
          <a:prstGeom prst="rect">
            <a:avLst/>
          </a:prstGeom>
        </p:spPr>
      </p:pic>
      <p:pic>
        <p:nvPicPr>
          <p:cNvPr id="105" name="Resim 104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8716874" y="3072173"/>
            <a:ext cx="872417" cy="679567"/>
          </a:xfrm>
          <a:prstGeom prst="rect">
            <a:avLst/>
          </a:prstGeom>
        </p:spPr>
      </p:pic>
      <p:pic>
        <p:nvPicPr>
          <p:cNvPr id="106" name="Resim 105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0639236" y="3433469"/>
            <a:ext cx="909151" cy="1028534"/>
          </a:xfrm>
          <a:prstGeom prst="rect">
            <a:avLst/>
          </a:prstGeom>
        </p:spPr>
      </p:pic>
      <p:pic>
        <p:nvPicPr>
          <p:cNvPr id="107" name="Resim 106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9296946" y="4242340"/>
            <a:ext cx="817317" cy="762217"/>
          </a:xfrm>
          <a:prstGeom prst="rect">
            <a:avLst/>
          </a:prstGeom>
        </p:spPr>
      </p:pic>
      <p:grpSp>
        <p:nvGrpSpPr>
          <p:cNvPr id="2085" name="Grup 2084"/>
          <p:cNvGrpSpPr/>
          <p:nvPr/>
        </p:nvGrpSpPr>
        <p:grpSpPr>
          <a:xfrm>
            <a:off x="1511488" y="2081702"/>
            <a:ext cx="1687325" cy="565532"/>
            <a:chOff x="1511488" y="2299164"/>
            <a:chExt cx="1687325" cy="565532"/>
          </a:xfrm>
        </p:grpSpPr>
        <p:pic>
          <p:nvPicPr>
            <p:cNvPr id="5" name="Resim 4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1511488" y="2299164"/>
              <a:ext cx="1687325" cy="565532"/>
            </a:xfrm>
            <a:prstGeom prst="rect">
              <a:avLst/>
            </a:prstGeom>
          </p:spPr>
        </p:pic>
        <p:sp>
          <p:nvSpPr>
            <p:cNvPr id="6" name="Dikdörtgen 5"/>
            <p:cNvSpPr/>
            <p:nvPr/>
          </p:nvSpPr>
          <p:spPr>
            <a:xfrm>
              <a:off x="1981200" y="2340531"/>
              <a:ext cx="731162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tr-TR" sz="2400" b="1" dirty="0">
                  <a:solidFill>
                    <a:srgbClr val="E61F4F"/>
                  </a:solidFill>
                </a:rPr>
                <a:t>Evet</a:t>
              </a:r>
              <a:endParaRPr lang="tr-TR" sz="2400" dirty="0">
                <a:solidFill>
                  <a:srgbClr val="E61F4F"/>
                </a:solidFill>
              </a:endParaRPr>
            </a:p>
          </p:txBody>
        </p:sp>
      </p:grpSp>
      <p:grpSp>
        <p:nvGrpSpPr>
          <p:cNvPr id="2088" name="Grup 2087"/>
          <p:cNvGrpSpPr/>
          <p:nvPr/>
        </p:nvGrpSpPr>
        <p:grpSpPr>
          <a:xfrm>
            <a:off x="1509603" y="2825147"/>
            <a:ext cx="1687325" cy="565532"/>
            <a:chOff x="1509603" y="3042609"/>
            <a:chExt cx="1687325" cy="565532"/>
          </a:xfrm>
        </p:grpSpPr>
        <p:pic>
          <p:nvPicPr>
            <p:cNvPr id="108" name="Resim 107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1509603" y="3042609"/>
              <a:ext cx="1687325" cy="565532"/>
            </a:xfrm>
            <a:prstGeom prst="rect">
              <a:avLst/>
            </a:prstGeom>
          </p:spPr>
        </p:pic>
        <p:sp>
          <p:nvSpPr>
            <p:cNvPr id="109" name="Dikdörtgen 108"/>
            <p:cNvSpPr/>
            <p:nvPr/>
          </p:nvSpPr>
          <p:spPr>
            <a:xfrm>
              <a:off x="1892475" y="3080177"/>
              <a:ext cx="855555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tr-TR" sz="2400" b="1" dirty="0">
                  <a:solidFill>
                    <a:srgbClr val="11A74F"/>
                  </a:solidFill>
                </a:rPr>
                <a:t>Hayır</a:t>
              </a:r>
              <a:endParaRPr lang="tr-TR" sz="2400" dirty="0">
                <a:solidFill>
                  <a:srgbClr val="11A74F"/>
                </a:solidFill>
              </a:endParaRPr>
            </a:p>
          </p:txBody>
        </p:sp>
      </p:grpSp>
      <p:grpSp>
        <p:nvGrpSpPr>
          <p:cNvPr id="2091" name="Grup 2090"/>
          <p:cNvGrpSpPr/>
          <p:nvPr/>
        </p:nvGrpSpPr>
        <p:grpSpPr>
          <a:xfrm>
            <a:off x="1427163" y="4218970"/>
            <a:ext cx="6310217" cy="177721"/>
            <a:chOff x="1427163" y="4218970"/>
            <a:chExt cx="6310217" cy="177721"/>
          </a:xfrm>
        </p:grpSpPr>
        <p:sp>
          <p:nvSpPr>
            <p:cNvPr id="84" name="Oval 6"/>
            <p:cNvSpPr>
              <a:spLocks noChangeArrowheads="1"/>
            </p:cNvSpPr>
            <p:nvPr/>
          </p:nvSpPr>
          <p:spPr bwMode="auto">
            <a:xfrm>
              <a:off x="1939925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5" name="Oval 8"/>
            <p:cNvSpPr>
              <a:spLocks noChangeArrowheads="1"/>
            </p:cNvSpPr>
            <p:nvPr/>
          </p:nvSpPr>
          <p:spPr bwMode="auto">
            <a:xfrm>
              <a:off x="2451100" y="4223654"/>
              <a:ext cx="171450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6" name="Oval 9"/>
            <p:cNvSpPr>
              <a:spLocks noChangeArrowheads="1"/>
            </p:cNvSpPr>
            <p:nvPr/>
          </p:nvSpPr>
          <p:spPr bwMode="auto">
            <a:xfrm>
              <a:off x="2960688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7" name="Oval 10"/>
            <p:cNvSpPr>
              <a:spLocks noChangeArrowheads="1"/>
            </p:cNvSpPr>
            <p:nvPr/>
          </p:nvSpPr>
          <p:spPr bwMode="auto">
            <a:xfrm>
              <a:off x="3471863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3" name="Oval 11"/>
            <p:cNvSpPr>
              <a:spLocks noChangeArrowheads="1"/>
            </p:cNvSpPr>
            <p:nvPr/>
          </p:nvSpPr>
          <p:spPr bwMode="auto">
            <a:xfrm>
              <a:off x="3986213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4" name="Oval 12"/>
            <p:cNvSpPr>
              <a:spLocks noChangeArrowheads="1"/>
            </p:cNvSpPr>
            <p:nvPr/>
          </p:nvSpPr>
          <p:spPr bwMode="auto">
            <a:xfrm>
              <a:off x="4497388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5" name="Oval 13"/>
            <p:cNvSpPr>
              <a:spLocks noChangeArrowheads="1"/>
            </p:cNvSpPr>
            <p:nvPr/>
          </p:nvSpPr>
          <p:spPr bwMode="auto">
            <a:xfrm>
              <a:off x="5008563" y="4223654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6" name="Oval 14"/>
            <p:cNvSpPr>
              <a:spLocks noChangeArrowheads="1"/>
            </p:cNvSpPr>
            <p:nvPr/>
          </p:nvSpPr>
          <p:spPr bwMode="auto">
            <a:xfrm>
              <a:off x="5519738" y="4223654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7" name="Oval 15"/>
            <p:cNvSpPr>
              <a:spLocks noChangeArrowheads="1"/>
            </p:cNvSpPr>
            <p:nvPr/>
          </p:nvSpPr>
          <p:spPr bwMode="auto">
            <a:xfrm>
              <a:off x="6029325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8" name="Oval 6"/>
            <p:cNvSpPr>
              <a:spLocks noChangeArrowheads="1"/>
            </p:cNvSpPr>
            <p:nvPr/>
          </p:nvSpPr>
          <p:spPr bwMode="auto">
            <a:xfrm>
              <a:off x="1427163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0" name="Oval 13"/>
            <p:cNvSpPr>
              <a:spLocks noChangeArrowheads="1"/>
            </p:cNvSpPr>
            <p:nvPr/>
          </p:nvSpPr>
          <p:spPr bwMode="auto">
            <a:xfrm>
              <a:off x="6546756" y="4218970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1" name="Oval 14"/>
            <p:cNvSpPr>
              <a:spLocks noChangeArrowheads="1"/>
            </p:cNvSpPr>
            <p:nvPr/>
          </p:nvSpPr>
          <p:spPr bwMode="auto">
            <a:xfrm>
              <a:off x="7057931" y="4218970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2" name="Oval 15"/>
            <p:cNvSpPr>
              <a:spLocks noChangeArrowheads="1"/>
            </p:cNvSpPr>
            <p:nvPr/>
          </p:nvSpPr>
          <p:spPr bwMode="auto">
            <a:xfrm>
              <a:off x="7567518" y="4218970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</p:spTree>
    <p:extLst>
      <p:ext uri="{BB962C8B-B14F-4D97-AF65-F5344CB8AC3E}">
        <p14:creationId xmlns:p14="http://schemas.microsoft.com/office/powerpoint/2010/main" val="350019995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25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750"/>
                            </p:stCondLst>
                            <p:childTnLst>
                              <p:par>
                                <p:cTn id="1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20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50"/>
                                        <p:tgtEl>
                                          <p:spTgt spid="20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250"/>
                            </p:stCondLst>
                            <p:childTnLst>
                              <p:par>
                                <p:cTn id="2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5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500"/>
                            </p:stCondLst>
                            <p:childTnLst>
                              <p:par>
                                <p:cTn id="2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25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1750"/>
                            </p:stCondLst>
                            <p:childTnLst>
                              <p:par>
                                <p:cTn id="3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25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2000"/>
                            </p:stCondLst>
                            <p:childTnLst>
                              <p:par>
                                <p:cTn id="3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25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0" grpId="0"/>
    </p:bld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2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579" y="5567966"/>
                <a:ext cx="495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>
                    <a:solidFill>
                      <a:srgbClr val="B2B2B2"/>
                    </a:solidFill>
                  </a:rPr>
                  <a:t>45</a:t>
                </a:r>
              </a:p>
            </p:txBody>
          </p:sp>
        </p:grpSp>
      </p:grpSp>
      <p:grpSp>
        <p:nvGrpSpPr>
          <p:cNvPr id="79" name="Grup 78"/>
          <p:cNvGrpSpPr/>
          <p:nvPr/>
        </p:nvGrpSpPr>
        <p:grpSpPr>
          <a:xfrm>
            <a:off x="5986462" y="4177616"/>
            <a:ext cx="255587" cy="473075"/>
            <a:chOff x="1022486" y="3810000"/>
            <a:chExt cx="255587" cy="473075"/>
          </a:xfrm>
        </p:grpSpPr>
        <p:sp>
          <p:nvSpPr>
            <p:cNvPr id="80" name="Oval 79"/>
            <p:cNvSpPr>
              <a:spLocks noChangeArrowheads="1"/>
            </p:cNvSpPr>
            <p:nvPr/>
          </p:nvSpPr>
          <p:spPr bwMode="auto">
            <a:xfrm>
              <a:off x="1063761" y="3856038"/>
              <a:ext cx="173037" cy="173037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1" name="Oval 7"/>
            <p:cNvSpPr>
              <a:spLocks noChangeArrowheads="1"/>
            </p:cNvSpPr>
            <p:nvPr/>
          </p:nvSpPr>
          <p:spPr bwMode="auto">
            <a:xfrm>
              <a:off x="1022486" y="3810000"/>
              <a:ext cx="255587" cy="2619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2" name="Freeform 21"/>
            <p:cNvSpPr>
              <a:spLocks/>
            </p:cNvSpPr>
            <p:nvPr/>
          </p:nvSpPr>
          <p:spPr bwMode="auto">
            <a:xfrm>
              <a:off x="1097099" y="4202113"/>
              <a:ext cx="106362" cy="80962"/>
            </a:xfrm>
            <a:custGeom>
              <a:avLst/>
              <a:gdLst>
                <a:gd name="T0" fmla="*/ 0 w 67"/>
                <a:gd name="T1" fmla="*/ 51 h 51"/>
                <a:gd name="T2" fmla="*/ 33 w 67"/>
                <a:gd name="T3" fmla="*/ 0 h 51"/>
                <a:gd name="T4" fmla="*/ 67 w 67"/>
                <a:gd name="T5" fmla="*/ 51 h 51"/>
                <a:gd name="T6" fmla="*/ 0 w 67"/>
                <a:gd name="T7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7" h="51">
                  <a:moveTo>
                    <a:pt x="0" y="51"/>
                  </a:moveTo>
                  <a:lnTo>
                    <a:pt x="33" y="0"/>
                  </a:lnTo>
                  <a:lnTo>
                    <a:pt x="67" y="51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100" name="Metin kutusu 99"/>
          <p:cNvSpPr txBox="1"/>
          <p:nvPr/>
        </p:nvSpPr>
        <p:spPr>
          <a:xfrm>
            <a:off x="1747944" y="627159"/>
            <a:ext cx="6963445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2400" b="1" dirty="0">
                <a:solidFill>
                  <a:srgbClr val="231F20"/>
                </a:solidFill>
              </a:rPr>
              <a:t>İnternette herhangi bir amaçla değil, öylesine dolaşıp</a:t>
            </a:r>
          </a:p>
          <a:p>
            <a:r>
              <a:rPr lang="tr-TR" sz="2400" b="1" dirty="0">
                <a:solidFill>
                  <a:srgbClr val="231F20"/>
                </a:solidFill>
              </a:rPr>
              <a:t>duruyor musun?</a:t>
            </a:r>
          </a:p>
        </p:txBody>
      </p:sp>
      <p:grpSp>
        <p:nvGrpSpPr>
          <p:cNvPr id="101" name="Grup 100"/>
          <p:cNvGrpSpPr/>
          <p:nvPr/>
        </p:nvGrpSpPr>
        <p:grpSpPr>
          <a:xfrm>
            <a:off x="184385" y="319233"/>
            <a:ext cx="1352491" cy="1200329"/>
            <a:chOff x="184385" y="581550"/>
            <a:chExt cx="1352491" cy="1200329"/>
          </a:xfrm>
        </p:grpSpPr>
        <p:sp>
          <p:nvSpPr>
            <p:cNvPr id="102" name="Metin kutusu 101"/>
            <p:cNvSpPr txBox="1"/>
            <p:nvPr/>
          </p:nvSpPr>
          <p:spPr>
            <a:xfrm>
              <a:off x="184385" y="581550"/>
              <a:ext cx="1120821" cy="120032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tr-TR" sz="7200" b="1" dirty="0">
                  <a:solidFill>
                    <a:srgbClr val="E61F4F"/>
                  </a:solidFill>
                </a:rPr>
                <a:t>10</a:t>
              </a:r>
            </a:p>
          </p:txBody>
        </p:sp>
        <p:pic>
          <p:nvPicPr>
            <p:cNvPr id="103" name="Resim 102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1509603" y="738143"/>
              <a:ext cx="27273" cy="900000"/>
            </a:xfrm>
            <a:prstGeom prst="rect">
              <a:avLst/>
            </a:prstGeom>
          </p:spPr>
        </p:pic>
      </p:grpSp>
      <p:pic>
        <p:nvPicPr>
          <p:cNvPr id="104" name="Resim 10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9929687" y="1924705"/>
            <a:ext cx="881600" cy="1147917"/>
          </a:xfrm>
          <a:prstGeom prst="rect">
            <a:avLst/>
          </a:prstGeom>
        </p:spPr>
      </p:pic>
      <p:pic>
        <p:nvPicPr>
          <p:cNvPr id="105" name="Resim 104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8716874" y="3072173"/>
            <a:ext cx="872417" cy="679567"/>
          </a:xfrm>
          <a:prstGeom prst="rect">
            <a:avLst/>
          </a:prstGeom>
        </p:spPr>
      </p:pic>
      <p:pic>
        <p:nvPicPr>
          <p:cNvPr id="106" name="Resim 105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0639236" y="3433469"/>
            <a:ext cx="909151" cy="1028534"/>
          </a:xfrm>
          <a:prstGeom prst="rect">
            <a:avLst/>
          </a:prstGeom>
        </p:spPr>
      </p:pic>
      <p:pic>
        <p:nvPicPr>
          <p:cNvPr id="107" name="Resim 106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9296946" y="4242340"/>
            <a:ext cx="817317" cy="762217"/>
          </a:xfrm>
          <a:prstGeom prst="rect">
            <a:avLst/>
          </a:prstGeom>
        </p:spPr>
      </p:pic>
      <p:grpSp>
        <p:nvGrpSpPr>
          <p:cNvPr id="2085" name="Grup 2084"/>
          <p:cNvGrpSpPr/>
          <p:nvPr/>
        </p:nvGrpSpPr>
        <p:grpSpPr>
          <a:xfrm>
            <a:off x="1511488" y="2081702"/>
            <a:ext cx="1687325" cy="565532"/>
            <a:chOff x="1511488" y="2299164"/>
            <a:chExt cx="1687325" cy="565532"/>
          </a:xfrm>
        </p:grpSpPr>
        <p:pic>
          <p:nvPicPr>
            <p:cNvPr id="5" name="Resim 4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1511488" y="2299164"/>
              <a:ext cx="1687325" cy="565532"/>
            </a:xfrm>
            <a:prstGeom prst="rect">
              <a:avLst/>
            </a:prstGeom>
          </p:spPr>
        </p:pic>
        <p:sp>
          <p:nvSpPr>
            <p:cNvPr id="6" name="Dikdörtgen 5"/>
            <p:cNvSpPr/>
            <p:nvPr/>
          </p:nvSpPr>
          <p:spPr>
            <a:xfrm>
              <a:off x="1981200" y="2340531"/>
              <a:ext cx="731162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tr-TR" sz="2400" b="1" dirty="0">
                  <a:solidFill>
                    <a:srgbClr val="E61F4F"/>
                  </a:solidFill>
                </a:rPr>
                <a:t>Evet</a:t>
              </a:r>
              <a:endParaRPr lang="tr-TR" sz="2400" dirty="0">
                <a:solidFill>
                  <a:srgbClr val="E61F4F"/>
                </a:solidFill>
              </a:endParaRPr>
            </a:p>
          </p:txBody>
        </p:sp>
      </p:grpSp>
      <p:grpSp>
        <p:nvGrpSpPr>
          <p:cNvPr id="2088" name="Grup 2087"/>
          <p:cNvGrpSpPr/>
          <p:nvPr/>
        </p:nvGrpSpPr>
        <p:grpSpPr>
          <a:xfrm>
            <a:off x="1509603" y="2825147"/>
            <a:ext cx="1687325" cy="565532"/>
            <a:chOff x="1509603" y="3042609"/>
            <a:chExt cx="1687325" cy="565532"/>
          </a:xfrm>
        </p:grpSpPr>
        <p:pic>
          <p:nvPicPr>
            <p:cNvPr id="108" name="Resim 107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1509603" y="3042609"/>
              <a:ext cx="1687325" cy="565532"/>
            </a:xfrm>
            <a:prstGeom prst="rect">
              <a:avLst/>
            </a:prstGeom>
          </p:spPr>
        </p:pic>
        <p:sp>
          <p:nvSpPr>
            <p:cNvPr id="109" name="Dikdörtgen 108"/>
            <p:cNvSpPr/>
            <p:nvPr/>
          </p:nvSpPr>
          <p:spPr>
            <a:xfrm>
              <a:off x="1892475" y="3080177"/>
              <a:ext cx="855555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tr-TR" sz="2400" b="1" dirty="0">
                  <a:solidFill>
                    <a:srgbClr val="11A74F"/>
                  </a:solidFill>
                </a:rPr>
                <a:t>Hayır</a:t>
              </a:r>
              <a:endParaRPr lang="tr-TR" sz="2400" dirty="0">
                <a:solidFill>
                  <a:srgbClr val="11A74F"/>
                </a:solidFill>
              </a:endParaRPr>
            </a:p>
          </p:txBody>
        </p:sp>
      </p:grpSp>
      <p:grpSp>
        <p:nvGrpSpPr>
          <p:cNvPr id="2091" name="Grup 2090"/>
          <p:cNvGrpSpPr/>
          <p:nvPr/>
        </p:nvGrpSpPr>
        <p:grpSpPr>
          <a:xfrm>
            <a:off x="1427163" y="4218970"/>
            <a:ext cx="6310217" cy="177721"/>
            <a:chOff x="1427163" y="4218970"/>
            <a:chExt cx="6310217" cy="177721"/>
          </a:xfrm>
        </p:grpSpPr>
        <p:sp>
          <p:nvSpPr>
            <p:cNvPr id="84" name="Oval 6"/>
            <p:cNvSpPr>
              <a:spLocks noChangeArrowheads="1"/>
            </p:cNvSpPr>
            <p:nvPr/>
          </p:nvSpPr>
          <p:spPr bwMode="auto">
            <a:xfrm>
              <a:off x="1939925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5" name="Oval 8"/>
            <p:cNvSpPr>
              <a:spLocks noChangeArrowheads="1"/>
            </p:cNvSpPr>
            <p:nvPr/>
          </p:nvSpPr>
          <p:spPr bwMode="auto">
            <a:xfrm>
              <a:off x="2451100" y="4223654"/>
              <a:ext cx="171450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6" name="Oval 9"/>
            <p:cNvSpPr>
              <a:spLocks noChangeArrowheads="1"/>
            </p:cNvSpPr>
            <p:nvPr/>
          </p:nvSpPr>
          <p:spPr bwMode="auto">
            <a:xfrm>
              <a:off x="2960688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7" name="Oval 10"/>
            <p:cNvSpPr>
              <a:spLocks noChangeArrowheads="1"/>
            </p:cNvSpPr>
            <p:nvPr/>
          </p:nvSpPr>
          <p:spPr bwMode="auto">
            <a:xfrm>
              <a:off x="3471863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3" name="Oval 11"/>
            <p:cNvSpPr>
              <a:spLocks noChangeArrowheads="1"/>
            </p:cNvSpPr>
            <p:nvPr/>
          </p:nvSpPr>
          <p:spPr bwMode="auto">
            <a:xfrm>
              <a:off x="3986213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4" name="Oval 12"/>
            <p:cNvSpPr>
              <a:spLocks noChangeArrowheads="1"/>
            </p:cNvSpPr>
            <p:nvPr/>
          </p:nvSpPr>
          <p:spPr bwMode="auto">
            <a:xfrm>
              <a:off x="4497388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5" name="Oval 13"/>
            <p:cNvSpPr>
              <a:spLocks noChangeArrowheads="1"/>
            </p:cNvSpPr>
            <p:nvPr/>
          </p:nvSpPr>
          <p:spPr bwMode="auto">
            <a:xfrm>
              <a:off x="5008563" y="4223654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6" name="Oval 14"/>
            <p:cNvSpPr>
              <a:spLocks noChangeArrowheads="1"/>
            </p:cNvSpPr>
            <p:nvPr/>
          </p:nvSpPr>
          <p:spPr bwMode="auto">
            <a:xfrm>
              <a:off x="5519738" y="4223654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7" name="Oval 15"/>
            <p:cNvSpPr>
              <a:spLocks noChangeArrowheads="1"/>
            </p:cNvSpPr>
            <p:nvPr/>
          </p:nvSpPr>
          <p:spPr bwMode="auto">
            <a:xfrm>
              <a:off x="6029325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8" name="Oval 6"/>
            <p:cNvSpPr>
              <a:spLocks noChangeArrowheads="1"/>
            </p:cNvSpPr>
            <p:nvPr/>
          </p:nvSpPr>
          <p:spPr bwMode="auto">
            <a:xfrm>
              <a:off x="1427163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0" name="Oval 13"/>
            <p:cNvSpPr>
              <a:spLocks noChangeArrowheads="1"/>
            </p:cNvSpPr>
            <p:nvPr/>
          </p:nvSpPr>
          <p:spPr bwMode="auto">
            <a:xfrm>
              <a:off x="6546756" y="4218970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1" name="Oval 14"/>
            <p:cNvSpPr>
              <a:spLocks noChangeArrowheads="1"/>
            </p:cNvSpPr>
            <p:nvPr/>
          </p:nvSpPr>
          <p:spPr bwMode="auto">
            <a:xfrm>
              <a:off x="7057931" y="4218970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2" name="Oval 15"/>
            <p:cNvSpPr>
              <a:spLocks noChangeArrowheads="1"/>
            </p:cNvSpPr>
            <p:nvPr/>
          </p:nvSpPr>
          <p:spPr bwMode="auto">
            <a:xfrm>
              <a:off x="7567518" y="4218970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</p:spTree>
    <p:extLst>
      <p:ext uri="{BB962C8B-B14F-4D97-AF65-F5344CB8AC3E}">
        <p14:creationId xmlns:p14="http://schemas.microsoft.com/office/powerpoint/2010/main" val="253029166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25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750"/>
                            </p:stCondLst>
                            <p:childTnLst>
                              <p:par>
                                <p:cTn id="1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20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50"/>
                                        <p:tgtEl>
                                          <p:spTgt spid="20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250"/>
                            </p:stCondLst>
                            <p:childTnLst>
                              <p:par>
                                <p:cTn id="2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5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500"/>
                            </p:stCondLst>
                            <p:childTnLst>
                              <p:par>
                                <p:cTn id="2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25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1750"/>
                            </p:stCondLst>
                            <p:childTnLst>
                              <p:par>
                                <p:cTn id="3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25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2000"/>
                            </p:stCondLst>
                            <p:childTnLst>
                              <p:par>
                                <p:cTn id="3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25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0" grpId="0"/>
    </p:bld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2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579" y="5567966"/>
                <a:ext cx="495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>
                    <a:solidFill>
                      <a:srgbClr val="B2B2B2"/>
                    </a:solidFill>
                  </a:rPr>
                  <a:t>46</a:t>
                </a:r>
              </a:p>
            </p:txBody>
          </p:sp>
        </p:grpSp>
      </p:grpSp>
      <p:grpSp>
        <p:nvGrpSpPr>
          <p:cNvPr id="79" name="Grup 78"/>
          <p:cNvGrpSpPr/>
          <p:nvPr/>
        </p:nvGrpSpPr>
        <p:grpSpPr>
          <a:xfrm>
            <a:off x="6502908" y="4177616"/>
            <a:ext cx="255587" cy="473075"/>
            <a:chOff x="1022486" y="3810000"/>
            <a:chExt cx="255587" cy="473075"/>
          </a:xfrm>
        </p:grpSpPr>
        <p:sp>
          <p:nvSpPr>
            <p:cNvPr id="80" name="Oval 79"/>
            <p:cNvSpPr>
              <a:spLocks noChangeArrowheads="1"/>
            </p:cNvSpPr>
            <p:nvPr/>
          </p:nvSpPr>
          <p:spPr bwMode="auto">
            <a:xfrm>
              <a:off x="1063761" y="3856038"/>
              <a:ext cx="173037" cy="173037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1" name="Oval 7"/>
            <p:cNvSpPr>
              <a:spLocks noChangeArrowheads="1"/>
            </p:cNvSpPr>
            <p:nvPr/>
          </p:nvSpPr>
          <p:spPr bwMode="auto">
            <a:xfrm>
              <a:off x="1022486" y="3810000"/>
              <a:ext cx="255587" cy="2619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2" name="Freeform 21"/>
            <p:cNvSpPr>
              <a:spLocks/>
            </p:cNvSpPr>
            <p:nvPr/>
          </p:nvSpPr>
          <p:spPr bwMode="auto">
            <a:xfrm>
              <a:off x="1097099" y="4202113"/>
              <a:ext cx="106362" cy="80962"/>
            </a:xfrm>
            <a:custGeom>
              <a:avLst/>
              <a:gdLst>
                <a:gd name="T0" fmla="*/ 0 w 67"/>
                <a:gd name="T1" fmla="*/ 51 h 51"/>
                <a:gd name="T2" fmla="*/ 33 w 67"/>
                <a:gd name="T3" fmla="*/ 0 h 51"/>
                <a:gd name="T4" fmla="*/ 67 w 67"/>
                <a:gd name="T5" fmla="*/ 51 h 51"/>
                <a:gd name="T6" fmla="*/ 0 w 67"/>
                <a:gd name="T7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7" h="51">
                  <a:moveTo>
                    <a:pt x="0" y="51"/>
                  </a:moveTo>
                  <a:lnTo>
                    <a:pt x="33" y="0"/>
                  </a:lnTo>
                  <a:lnTo>
                    <a:pt x="67" y="51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100" name="Metin kutusu 99"/>
          <p:cNvSpPr txBox="1"/>
          <p:nvPr/>
        </p:nvSpPr>
        <p:spPr>
          <a:xfrm>
            <a:off x="1747944" y="627159"/>
            <a:ext cx="7526612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2400" b="1" dirty="0">
                <a:solidFill>
                  <a:srgbClr val="231F20"/>
                </a:solidFill>
              </a:rPr>
              <a:t>Teknolojik malzemelerini kullanman kısıtlandığında tepen</a:t>
            </a:r>
          </a:p>
          <a:p>
            <a:r>
              <a:rPr lang="tr-TR" sz="2400" b="1" dirty="0">
                <a:solidFill>
                  <a:srgbClr val="231F20"/>
                </a:solidFill>
              </a:rPr>
              <a:t>atıyor, öfkeden çıldırıyor musun?</a:t>
            </a:r>
          </a:p>
        </p:txBody>
      </p:sp>
      <p:grpSp>
        <p:nvGrpSpPr>
          <p:cNvPr id="101" name="Grup 100"/>
          <p:cNvGrpSpPr/>
          <p:nvPr/>
        </p:nvGrpSpPr>
        <p:grpSpPr>
          <a:xfrm>
            <a:off x="184385" y="319233"/>
            <a:ext cx="1352491" cy="1200329"/>
            <a:chOff x="184385" y="581550"/>
            <a:chExt cx="1352491" cy="1200329"/>
          </a:xfrm>
        </p:grpSpPr>
        <p:sp>
          <p:nvSpPr>
            <p:cNvPr id="102" name="Metin kutusu 101"/>
            <p:cNvSpPr txBox="1"/>
            <p:nvPr/>
          </p:nvSpPr>
          <p:spPr>
            <a:xfrm>
              <a:off x="184385" y="581550"/>
              <a:ext cx="1120821" cy="120032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tr-TR" sz="7200" b="1" dirty="0">
                  <a:solidFill>
                    <a:srgbClr val="E61F4F"/>
                  </a:solidFill>
                </a:rPr>
                <a:t>11</a:t>
              </a:r>
            </a:p>
          </p:txBody>
        </p:sp>
        <p:pic>
          <p:nvPicPr>
            <p:cNvPr id="103" name="Resim 102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1509603" y="738143"/>
              <a:ext cx="27273" cy="900000"/>
            </a:xfrm>
            <a:prstGeom prst="rect">
              <a:avLst/>
            </a:prstGeom>
          </p:spPr>
        </p:pic>
      </p:grpSp>
      <p:pic>
        <p:nvPicPr>
          <p:cNvPr id="104" name="Resim 10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9929687" y="1924705"/>
            <a:ext cx="881600" cy="1147917"/>
          </a:xfrm>
          <a:prstGeom prst="rect">
            <a:avLst/>
          </a:prstGeom>
        </p:spPr>
      </p:pic>
      <p:pic>
        <p:nvPicPr>
          <p:cNvPr id="105" name="Resim 104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8716874" y="3072173"/>
            <a:ext cx="872417" cy="679567"/>
          </a:xfrm>
          <a:prstGeom prst="rect">
            <a:avLst/>
          </a:prstGeom>
        </p:spPr>
      </p:pic>
      <p:pic>
        <p:nvPicPr>
          <p:cNvPr id="106" name="Resim 105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0639236" y="3433469"/>
            <a:ext cx="909151" cy="1028534"/>
          </a:xfrm>
          <a:prstGeom prst="rect">
            <a:avLst/>
          </a:prstGeom>
        </p:spPr>
      </p:pic>
      <p:pic>
        <p:nvPicPr>
          <p:cNvPr id="107" name="Resim 106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9296946" y="4242340"/>
            <a:ext cx="817317" cy="762217"/>
          </a:xfrm>
          <a:prstGeom prst="rect">
            <a:avLst/>
          </a:prstGeom>
        </p:spPr>
      </p:pic>
      <p:grpSp>
        <p:nvGrpSpPr>
          <p:cNvPr id="2085" name="Grup 2084"/>
          <p:cNvGrpSpPr/>
          <p:nvPr/>
        </p:nvGrpSpPr>
        <p:grpSpPr>
          <a:xfrm>
            <a:off x="1511488" y="2081702"/>
            <a:ext cx="1687325" cy="565532"/>
            <a:chOff x="1511488" y="2299164"/>
            <a:chExt cx="1687325" cy="565532"/>
          </a:xfrm>
        </p:grpSpPr>
        <p:pic>
          <p:nvPicPr>
            <p:cNvPr id="5" name="Resim 4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1511488" y="2299164"/>
              <a:ext cx="1687325" cy="565532"/>
            </a:xfrm>
            <a:prstGeom prst="rect">
              <a:avLst/>
            </a:prstGeom>
          </p:spPr>
        </p:pic>
        <p:sp>
          <p:nvSpPr>
            <p:cNvPr id="6" name="Dikdörtgen 5"/>
            <p:cNvSpPr/>
            <p:nvPr/>
          </p:nvSpPr>
          <p:spPr>
            <a:xfrm>
              <a:off x="1981200" y="2340531"/>
              <a:ext cx="731162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tr-TR" sz="2400" b="1" dirty="0">
                  <a:solidFill>
                    <a:srgbClr val="E61F4F"/>
                  </a:solidFill>
                </a:rPr>
                <a:t>Evet</a:t>
              </a:r>
              <a:endParaRPr lang="tr-TR" sz="2400" dirty="0">
                <a:solidFill>
                  <a:srgbClr val="E61F4F"/>
                </a:solidFill>
              </a:endParaRPr>
            </a:p>
          </p:txBody>
        </p:sp>
      </p:grpSp>
      <p:grpSp>
        <p:nvGrpSpPr>
          <p:cNvPr id="2088" name="Grup 2087"/>
          <p:cNvGrpSpPr/>
          <p:nvPr/>
        </p:nvGrpSpPr>
        <p:grpSpPr>
          <a:xfrm>
            <a:off x="1509603" y="2825147"/>
            <a:ext cx="1687325" cy="565532"/>
            <a:chOff x="1509603" y="3042609"/>
            <a:chExt cx="1687325" cy="565532"/>
          </a:xfrm>
        </p:grpSpPr>
        <p:pic>
          <p:nvPicPr>
            <p:cNvPr id="108" name="Resim 107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1509603" y="3042609"/>
              <a:ext cx="1687325" cy="565532"/>
            </a:xfrm>
            <a:prstGeom prst="rect">
              <a:avLst/>
            </a:prstGeom>
          </p:spPr>
        </p:pic>
        <p:sp>
          <p:nvSpPr>
            <p:cNvPr id="109" name="Dikdörtgen 108"/>
            <p:cNvSpPr/>
            <p:nvPr/>
          </p:nvSpPr>
          <p:spPr>
            <a:xfrm>
              <a:off x="1892475" y="3080177"/>
              <a:ext cx="855555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tr-TR" sz="2400" b="1" dirty="0">
                  <a:solidFill>
                    <a:srgbClr val="11A74F"/>
                  </a:solidFill>
                </a:rPr>
                <a:t>Hayır</a:t>
              </a:r>
              <a:endParaRPr lang="tr-TR" sz="2400" dirty="0">
                <a:solidFill>
                  <a:srgbClr val="11A74F"/>
                </a:solidFill>
              </a:endParaRPr>
            </a:p>
          </p:txBody>
        </p:sp>
      </p:grpSp>
      <p:grpSp>
        <p:nvGrpSpPr>
          <p:cNvPr id="2091" name="Grup 2090"/>
          <p:cNvGrpSpPr/>
          <p:nvPr/>
        </p:nvGrpSpPr>
        <p:grpSpPr>
          <a:xfrm>
            <a:off x="1427163" y="4218970"/>
            <a:ext cx="6310217" cy="177721"/>
            <a:chOff x="1427163" y="4218970"/>
            <a:chExt cx="6310217" cy="177721"/>
          </a:xfrm>
        </p:grpSpPr>
        <p:sp>
          <p:nvSpPr>
            <p:cNvPr id="84" name="Oval 6"/>
            <p:cNvSpPr>
              <a:spLocks noChangeArrowheads="1"/>
            </p:cNvSpPr>
            <p:nvPr/>
          </p:nvSpPr>
          <p:spPr bwMode="auto">
            <a:xfrm>
              <a:off x="1939925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5" name="Oval 8"/>
            <p:cNvSpPr>
              <a:spLocks noChangeArrowheads="1"/>
            </p:cNvSpPr>
            <p:nvPr/>
          </p:nvSpPr>
          <p:spPr bwMode="auto">
            <a:xfrm>
              <a:off x="2451100" y="4223654"/>
              <a:ext cx="171450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6" name="Oval 9"/>
            <p:cNvSpPr>
              <a:spLocks noChangeArrowheads="1"/>
            </p:cNvSpPr>
            <p:nvPr/>
          </p:nvSpPr>
          <p:spPr bwMode="auto">
            <a:xfrm>
              <a:off x="2960688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7" name="Oval 10"/>
            <p:cNvSpPr>
              <a:spLocks noChangeArrowheads="1"/>
            </p:cNvSpPr>
            <p:nvPr/>
          </p:nvSpPr>
          <p:spPr bwMode="auto">
            <a:xfrm>
              <a:off x="3471863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3" name="Oval 11"/>
            <p:cNvSpPr>
              <a:spLocks noChangeArrowheads="1"/>
            </p:cNvSpPr>
            <p:nvPr/>
          </p:nvSpPr>
          <p:spPr bwMode="auto">
            <a:xfrm>
              <a:off x="3986213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4" name="Oval 12"/>
            <p:cNvSpPr>
              <a:spLocks noChangeArrowheads="1"/>
            </p:cNvSpPr>
            <p:nvPr/>
          </p:nvSpPr>
          <p:spPr bwMode="auto">
            <a:xfrm>
              <a:off x="4497388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5" name="Oval 13"/>
            <p:cNvSpPr>
              <a:spLocks noChangeArrowheads="1"/>
            </p:cNvSpPr>
            <p:nvPr/>
          </p:nvSpPr>
          <p:spPr bwMode="auto">
            <a:xfrm>
              <a:off x="5008563" y="4223654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6" name="Oval 14"/>
            <p:cNvSpPr>
              <a:spLocks noChangeArrowheads="1"/>
            </p:cNvSpPr>
            <p:nvPr/>
          </p:nvSpPr>
          <p:spPr bwMode="auto">
            <a:xfrm>
              <a:off x="5519738" y="4223654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7" name="Oval 15"/>
            <p:cNvSpPr>
              <a:spLocks noChangeArrowheads="1"/>
            </p:cNvSpPr>
            <p:nvPr/>
          </p:nvSpPr>
          <p:spPr bwMode="auto">
            <a:xfrm>
              <a:off x="6029325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8" name="Oval 6"/>
            <p:cNvSpPr>
              <a:spLocks noChangeArrowheads="1"/>
            </p:cNvSpPr>
            <p:nvPr/>
          </p:nvSpPr>
          <p:spPr bwMode="auto">
            <a:xfrm>
              <a:off x="1427163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0" name="Oval 13"/>
            <p:cNvSpPr>
              <a:spLocks noChangeArrowheads="1"/>
            </p:cNvSpPr>
            <p:nvPr/>
          </p:nvSpPr>
          <p:spPr bwMode="auto">
            <a:xfrm>
              <a:off x="6546756" y="4218970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1" name="Oval 14"/>
            <p:cNvSpPr>
              <a:spLocks noChangeArrowheads="1"/>
            </p:cNvSpPr>
            <p:nvPr/>
          </p:nvSpPr>
          <p:spPr bwMode="auto">
            <a:xfrm>
              <a:off x="7057931" y="4218970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2" name="Oval 15"/>
            <p:cNvSpPr>
              <a:spLocks noChangeArrowheads="1"/>
            </p:cNvSpPr>
            <p:nvPr/>
          </p:nvSpPr>
          <p:spPr bwMode="auto">
            <a:xfrm>
              <a:off x="7567518" y="4218970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</p:spTree>
    <p:extLst>
      <p:ext uri="{BB962C8B-B14F-4D97-AF65-F5344CB8AC3E}">
        <p14:creationId xmlns:p14="http://schemas.microsoft.com/office/powerpoint/2010/main" val="35408036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25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750"/>
                            </p:stCondLst>
                            <p:childTnLst>
                              <p:par>
                                <p:cTn id="1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20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50"/>
                                        <p:tgtEl>
                                          <p:spTgt spid="20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250"/>
                            </p:stCondLst>
                            <p:childTnLst>
                              <p:par>
                                <p:cTn id="2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5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500"/>
                            </p:stCondLst>
                            <p:childTnLst>
                              <p:par>
                                <p:cTn id="2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25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1750"/>
                            </p:stCondLst>
                            <p:childTnLst>
                              <p:par>
                                <p:cTn id="3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25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2000"/>
                            </p:stCondLst>
                            <p:childTnLst>
                              <p:par>
                                <p:cTn id="3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25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0" grpId="0"/>
    </p:bld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2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579" y="5567966"/>
                <a:ext cx="495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>
                    <a:solidFill>
                      <a:srgbClr val="B2B2B2"/>
                    </a:solidFill>
                  </a:rPr>
                  <a:t>47</a:t>
                </a:r>
              </a:p>
            </p:txBody>
          </p:sp>
        </p:grpSp>
      </p:grpSp>
      <p:grpSp>
        <p:nvGrpSpPr>
          <p:cNvPr id="79" name="Grup 78"/>
          <p:cNvGrpSpPr/>
          <p:nvPr/>
        </p:nvGrpSpPr>
        <p:grpSpPr>
          <a:xfrm>
            <a:off x="7016824" y="4177616"/>
            <a:ext cx="255587" cy="473075"/>
            <a:chOff x="1022486" y="3810000"/>
            <a:chExt cx="255587" cy="473075"/>
          </a:xfrm>
        </p:grpSpPr>
        <p:sp>
          <p:nvSpPr>
            <p:cNvPr id="80" name="Oval 79"/>
            <p:cNvSpPr>
              <a:spLocks noChangeArrowheads="1"/>
            </p:cNvSpPr>
            <p:nvPr/>
          </p:nvSpPr>
          <p:spPr bwMode="auto">
            <a:xfrm>
              <a:off x="1063761" y="3856038"/>
              <a:ext cx="173037" cy="173037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1" name="Oval 7"/>
            <p:cNvSpPr>
              <a:spLocks noChangeArrowheads="1"/>
            </p:cNvSpPr>
            <p:nvPr/>
          </p:nvSpPr>
          <p:spPr bwMode="auto">
            <a:xfrm>
              <a:off x="1022486" y="3810000"/>
              <a:ext cx="255587" cy="2619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2" name="Freeform 21"/>
            <p:cNvSpPr>
              <a:spLocks/>
            </p:cNvSpPr>
            <p:nvPr/>
          </p:nvSpPr>
          <p:spPr bwMode="auto">
            <a:xfrm>
              <a:off x="1097099" y="4202113"/>
              <a:ext cx="106362" cy="80962"/>
            </a:xfrm>
            <a:custGeom>
              <a:avLst/>
              <a:gdLst>
                <a:gd name="T0" fmla="*/ 0 w 67"/>
                <a:gd name="T1" fmla="*/ 51 h 51"/>
                <a:gd name="T2" fmla="*/ 33 w 67"/>
                <a:gd name="T3" fmla="*/ 0 h 51"/>
                <a:gd name="T4" fmla="*/ 67 w 67"/>
                <a:gd name="T5" fmla="*/ 51 h 51"/>
                <a:gd name="T6" fmla="*/ 0 w 67"/>
                <a:gd name="T7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7" h="51">
                  <a:moveTo>
                    <a:pt x="0" y="51"/>
                  </a:moveTo>
                  <a:lnTo>
                    <a:pt x="33" y="0"/>
                  </a:lnTo>
                  <a:lnTo>
                    <a:pt x="67" y="51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100" name="Metin kutusu 99"/>
          <p:cNvSpPr txBox="1"/>
          <p:nvPr/>
        </p:nvSpPr>
        <p:spPr>
          <a:xfrm>
            <a:off x="1747944" y="627159"/>
            <a:ext cx="6440674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2400" b="1" dirty="0">
                <a:solidFill>
                  <a:srgbClr val="231F20"/>
                </a:solidFill>
              </a:rPr>
              <a:t>Sanal dostların evdeki, mahallendeki, okulundaki</a:t>
            </a:r>
          </a:p>
          <a:p>
            <a:r>
              <a:rPr lang="tr-TR" sz="2400" b="1" dirty="0">
                <a:solidFill>
                  <a:srgbClr val="231F20"/>
                </a:solidFill>
              </a:rPr>
              <a:t>dostlarından daha mı fazla?</a:t>
            </a:r>
          </a:p>
        </p:txBody>
      </p:sp>
      <p:grpSp>
        <p:nvGrpSpPr>
          <p:cNvPr id="101" name="Grup 100"/>
          <p:cNvGrpSpPr/>
          <p:nvPr/>
        </p:nvGrpSpPr>
        <p:grpSpPr>
          <a:xfrm>
            <a:off x="184385" y="319233"/>
            <a:ext cx="1352491" cy="1200329"/>
            <a:chOff x="184385" y="581550"/>
            <a:chExt cx="1352491" cy="1200329"/>
          </a:xfrm>
        </p:grpSpPr>
        <p:sp>
          <p:nvSpPr>
            <p:cNvPr id="102" name="Metin kutusu 101"/>
            <p:cNvSpPr txBox="1"/>
            <p:nvPr/>
          </p:nvSpPr>
          <p:spPr>
            <a:xfrm>
              <a:off x="184385" y="581550"/>
              <a:ext cx="1120821" cy="120032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tr-TR" sz="7200" b="1" dirty="0">
                  <a:solidFill>
                    <a:srgbClr val="E61F4F"/>
                  </a:solidFill>
                </a:rPr>
                <a:t>12</a:t>
              </a:r>
            </a:p>
          </p:txBody>
        </p:sp>
        <p:pic>
          <p:nvPicPr>
            <p:cNvPr id="103" name="Resim 102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1509603" y="738143"/>
              <a:ext cx="27273" cy="900000"/>
            </a:xfrm>
            <a:prstGeom prst="rect">
              <a:avLst/>
            </a:prstGeom>
          </p:spPr>
        </p:pic>
      </p:grpSp>
      <p:pic>
        <p:nvPicPr>
          <p:cNvPr id="104" name="Resim 10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9929687" y="1924705"/>
            <a:ext cx="881600" cy="1147917"/>
          </a:xfrm>
          <a:prstGeom prst="rect">
            <a:avLst/>
          </a:prstGeom>
        </p:spPr>
      </p:pic>
      <p:pic>
        <p:nvPicPr>
          <p:cNvPr id="105" name="Resim 104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8716874" y="3072173"/>
            <a:ext cx="872417" cy="679567"/>
          </a:xfrm>
          <a:prstGeom prst="rect">
            <a:avLst/>
          </a:prstGeom>
        </p:spPr>
      </p:pic>
      <p:pic>
        <p:nvPicPr>
          <p:cNvPr id="106" name="Resim 105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0639236" y="3433469"/>
            <a:ext cx="909151" cy="1028534"/>
          </a:xfrm>
          <a:prstGeom prst="rect">
            <a:avLst/>
          </a:prstGeom>
        </p:spPr>
      </p:pic>
      <p:pic>
        <p:nvPicPr>
          <p:cNvPr id="107" name="Resim 106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9296946" y="4242340"/>
            <a:ext cx="817317" cy="762217"/>
          </a:xfrm>
          <a:prstGeom prst="rect">
            <a:avLst/>
          </a:prstGeom>
        </p:spPr>
      </p:pic>
      <p:grpSp>
        <p:nvGrpSpPr>
          <p:cNvPr id="2085" name="Grup 2084"/>
          <p:cNvGrpSpPr/>
          <p:nvPr/>
        </p:nvGrpSpPr>
        <p:grpSpPr>
          <a:xfrm>
            <a:off x="1511488" y="2081702"/>
            <a:ext cx="1687325" cy="565532"/>
            <a:chOff x="1511488" y="2299164"/>
            <a:chExt cx="1687325" cy="565532"/>
          </a:xfrm>
        </p:grpSpPr>
        <p:pic>
          <p:nvPicPr>
            <p:cNvPr id="5" name="Resim 4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1511488" y="2299164"/>
              <a:ext cx="1687325" cy="565532"/>
            </a:xfrm>
            <a:prstGeom prst="rect">
              <a:avLst/>
            </a:prstGeom>
          </p:spPr>
        </p:pic>
        <p:sp>
          <p:nvSpPr>
            <p:cNvPr id="6" name="Dikdörtgen 5"/>
            <p:cNvSpPr/>
            <p:nvPr/>
          </p:nvSpPr>
          <p:spPr>
            <a:xfrm>
              <a:off x="1981200" y="2340531"/>
              <a:ext cx="731162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tr-TR" sz="2400" b="1" dirty="0">
                  <a:solidFill>
                    <a:srgbClr val="E61F4F"/>
                  </a:solidFill>
                </a:rPr>
                <a:t>Evet</a:t>
              </a:r>
              <a:endParaRPr lang="tr-TR" sz="2400" dirty="0">
                <a:solidFill>
                  <a:srgbClr val="E61F4F"/>
                </a:solidFill>
              </a:endParaRPr>
            </a:p>
          </p:txBody>
        </p:sp>
      </p:grpSp>
      <p:grpSp>
        <p:nvGrpSpPr>
          <p:cNvPr id="2088" name="Grup 2087"/>
          <p:cNvGrpSpPr/>
          <p:nvPr/>
        </p:nvGrpSpPr>
        <p:grpSpPr>
          <a:xfrm>
            <a:off x="1509603" y="2825147"/>
            <a:ext cx="1687325" cy="565532"/>
            <a:chOff x="1509603" y="3042609"/>
            <a:chExt cx="1687325" cy="565532"/>
          </a:xfrm>
        </p:grpSpPr>
        <p:pic>
          <p:nvPicPr>
            <p:cNvPr id="108" name="Resim 107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1509603" y="3042609"/>
              <a:ext cx="1687325" cy="565532"/>
            </a:xfrm>
            <a:prstGeom prst="rect">
              <a:avLst/>
            </a:prstGeom>
          </p:spPr>
        </p:pic>
        <p:sp>
          <p:nvSpPr>
            <p:cNvPr id="109" name="Dikdörtgen 108"/>
            <p:cNvSpPr/>
            <p:nvPr/>
          </p:nvSpPr>
          <p:spPr>
            <a:xfrm>
              <a:off x="1892475" y="3080177"/>
              <a:ext cx="855555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tr-TR" sz="2400" b="1" dirty="0">
                  <a:solidFill>
                    <a:srgbClr val="11A74F"/>
                  </a:solidFill>
                </a:rPr>
                <a:t>Hayır</a:t>
              </a:r>
              <a:endParaRPr lang="tr-TR" sz="2400" dirty="0">
                <a:solidFill>
                  <a:srgbClr val="11A74F"/>
                </a:solidFill>
              </a:endParaRPr>
            </a:p>
          </p:txBody>
        </p:sp>
      </p:grpSp>
      <p:grpSp>
        <p:nvGrpSpPr>
          <p:cNvPr id="2091" name="Grup 2090"/>
          <p:cNvGrpSpPr/>
          <p:nvPr/>
        </p:nvGrpSpPr>
        <p:grpSpPr>
          <a:xfrm>
            <a:off x="1427163" y="4218970"/>
            <a:ext cx="6310217" cy="177721"/>
            <a:chOff x="1427163" y="4218970"/>
            <a:chExt cx="6310217" cy="177721"/>
          </a:xfrm>
        </p:grpSpPr>
        <p:sp>
          <p:nvSpPr>
            <p:cNvPr id="84" name="Oval 6"/>
            <p:cNvSpPr>
              <a:spLocks noChangeArrowheads="1"/>
            </p:cNvSpPr>
            <p:nvPr/>
          </p:nvSpPr>
          <p:spPr bwMode="auto">
            <a:xfrm>
              <a:off x="1939925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5" name="Oval 8"/>
            <p:cNvSpPr>
              <a:spLocks noChangeArrowheads="1"/>
            </p:cNvSpPr>
            <p:nvPr/>
          </p:nvSpPr>
          <p:spPr bwMode="auto">
            <a:xfrm>
              <a:off x="2451100" y="4223654"/>
              <a:ext cx="171450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6" name="Oval 9"/>
            <p:cNvSpPr>
              <a:spLocks noChangeArrowheads="1"/>
            </p:cNvSpPr>
            <p:nvPr/>
          </p:nvSpPr>
          <p:spPr bwMode="auto">
            <a:xfrm>
              <a:off x="2960688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7" name="Oval 10"/>
            <p:cNvSpPr>
              <a:spLocks noChangeArrowheads="1"/>
            </p:cNvSpPr>
            <p:nvPr/>
          </p:nvSpPr>
          <p:spPr bwMode="auto">
            <a:xfrm>
              <a:off x="3471863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3" name="Oval 11"/>
            <p:cNvSpPr>
              <a:spLocks noChangeArrowheads="1"/>
            </p:cNvSpPr>
            <p:nvPr/>
          </p:nvSpPr>
          <p:spPr bwMode="auto">
            <a:xfrm>
              <a:off x="3986213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4" name="Oval 12"/>
            <p:cNvSpPr>
              <a:spLocks noChangeArrowheads="1"/>
            </p:cNvSpPr>
            <p:nvPr/>
          </p:nvSpPr>
          <p:spPr bwMode="auto">
            <a:xfrm>
              <a:off x="4497388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5" name="Oval 13"/>
            <p:cNvSpPr>
              <a:spLocks noChangeArrowheads="1"/>
            </p:cNvSpPr>
            <p:nvPr/>
          </p:nvSpPr>
          <p:spPr bwMode="auto">
            <a:xfrm>
              <a:off x="5008563" y="4223654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6" name="Oval 14"/>
            <p:cNvSpPr>
              <a:spLocks noChangeArrowheads="1"/>
            </p:cNvSpPr>
            <p:nvPr/>
          </p:nvSpPr>
          <p:spPr bwMode="auto">
            <a:xfrm>
              <a:off x="5519738" y="4223654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7" name="Oval 15"/>
            <p:cNvSpPr>
              <a:spLocks noChangeArrowheads="1"/>
            </p:cNvSpPr>
            <p:nvPr/>
          </p:nvSpPr>
          <p:spPr bwMode="auto">
            <a:xfrm>
              <a:off x="6029325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8" name="Oval 6"/>
            <p:cNvSpPr>
              <a:spLocks noChangeArrowheads="1"/>
            </p:cNvSpPr>
            <p:nvPr/>
          </p:nvSpPr>
          <p:spPr bwMode="auto">
            <a:xfrm>
              <a:off x="1427163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0" name="Oval 13"/>
            <p:cNvSpPr>
              <a:spLocks noChangeArrowheads="1"/>
            </p:cNvSpPr>
            <p:nvPr/>
          </p:nvSpPr>
          <p:spPr bwMode="auto">
            <a:xfrm>
              <a:off x="6546756" y="4218970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1" name="Oval 14"/>
            <p:cNvSpPr>
              <a:spLocks noChangeArrowheads="1"/>
            </p:cNvSpPr>
            <p:nvPr/>
          </p:nvSpPr>
          <p:spPr bwMode="auto">
            <a:xfrm>
              <a:off x="7057931" y="4218970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2" name="Oval 15"/>
            <p:cNvSpPr>
              <a:spLocks noChangeArrowheads="1"/>
            </p:cNvSpPr>
            <p:nvPr/>
          </p:nvSpPr>
          <p:spPr bwMode="auto">
            <a:xfrm>
              <a:off x="7567518" y="4218970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</p:spTree>
    <p:extLst>
      <p:ext uri="{BB962C8B-B14F-4D97-AF65-F5344CB8AC3E}">
        <p14:creationId xmlns:p14="http://schemas.microsoft.com/office/powerpoint/2010/main" val="111305818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25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750"/>
                            </p:stCondLst>
                            <p:childTnLst>
                              <p:par>
                                <p:cTn id="1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20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50"/>
                                        <p:tgtEl>
                                          <p:spTgt spid="20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250"/>
                            </p:stCondLst>
                            <p:childTnLst>
                              <p:par>
                                <p:cTn id="2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5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500"/>
                            </p:stCondLst>
                            <p:childTnLst>
                              <p:par>
                                <p:cTn id="2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25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1750"/>
                            </p:stCondLst>
                            <p:childTnLst>
                              <p:par>
                                <p:cTn id="3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25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2000"/>
                            </p:stCondLst>
                            <p:childTnLst>
                              <p:par>
                                <p:cTn id="3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25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0" grpId="0"/>
    </p:bldLst>
  </p:timing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2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579" y="5567966"/>
                <a:ext cx="495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>
                    <a:solidFill>
                      <a:srgbClr val="B2B2B2"/>
                    </a:solidFill>
                  </a:rPr>
                  <a:t>48</a:t>
                </a:r>
              </a:p>
            </p:txBody>
          </p:sp>
        </p:grpSp>
      </p:grpSp>
      <p:grpSp>
        <p:nvGrpSpPr>
          <p:cNvPr id="79" name="Grup 78"/>
          <p:cNvGrpSpPr/>
          <p:nvPr/>
        </p:nvGrpSpPr>
        <p:grpSpPr>
          <a:xfrm>
            <a:off x="7524655" y="4177616"/>
            <a:ext cx="255587" cy="473075"/>
            <a:chOff x="1022486" y="3810000"/>
            <a:chExt cx="255587" cy="473075"/>
          </a:xfrm>
        </p:grpSpPr>
        <p:sp>
          <p:nvSpPr>
            <p:cNvPr id="80" name="Oval 79"/>
            <p:cNvSpPr>
              <a:spLocks noChangeArrowheads="1"/>
            </p:cNvSpPr>
            <p:nvPr/>
          </p:nvSpPr>
          <p:spPr bwMode="auto">
            <a:xfrm>
              <a:off x="1063761" y="3856038"/>
              <a:ext cx="173037" cy="173037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1" name="Oval 7"/>
            <p:cNvSpPr>
              <a:spLocks noChangeArrowheads="1"/>
            </p:cNvSpPr>
            <p:nvPr/>
          </p:nvSpPr>
          <p:spPr bwMode="auto">
            <a:xfrm>
              <a:off x="1022486" y="3810000"/>
              <a:ext cx="255587" cy="2619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2" name="Freeform 21"/>
            <p:cNvSpPr>
              <a:spLocks/>
            </p:cNvSpPr>
            <p:nvPr/>
          </p:nvSpPr>
          <p:spPr bwMode="auto">
            <a:xfrm>
              <a:off x="1097099" y="4202113"/>
              <a:ext cx="106362" cy="80962"/>
            </a:xfrm>
            <a:custGeom>
              <a:avLst/>
              <a:gdLst>
                <a:gd name="T0" fmla="*/ 0 w 67"/>
                <a:gd name="T1" fmla="*/ 51 h 51"/>
                <a:gd name="T2" fmla="*/ 33 w 67"/>
                <a:gd name="T3" fmla="*/ 0 h 51"/>
                <a:gd name="T4" fmla="*/ 67 w 67"/>
                <a:gd name="T5" fmla="*/ 51 h 51"/>
                <a:gd name="T6" fmla="*/ 0 w 67"/>
                <a:gd name="T7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7" h="51">
                  <a:moveTo>
                    <a:pt x="0" y="51"/>
                  </a:moveTo>
                  <a:lnTo>
                    <a:pt x="33" y="0"/>
                  </a:lnTo>
                  <a:lnTo>
                    <a:pt x="67" y="51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100" name="Metin kutusu 99"/>
          <p:cNvSpPr txBox="1"/>
          <p:nvPr/>
        </p:nvSpPr>
        <p:spPr>
          <a:xfrm>
            <a:off x="1747944" y="627159"/>
            <a:ext cx="6783780" cy="120032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2400" b="1" dirty="0">
                <a:solidFill>
                  <a:srgbClr val="231F20"/>
                </a:solidFill>
              </a:rPr>
              <a:t>Teknolojiden uzak geçirdiğin zamanlarda “Sıkıldım!”</a:t>
            </a:r>
          </a:p>
          <a:p>
            <a:r>
              <a:rPr lang="tr-TR" sz="2400" b="1" dirty="0">
                <a:solidFill>
                  <a:srgbClr val="231F20"/>
                </a:solidFill>
              </a:rPr>
              <a:t>diyor musun veya bu türden zamanları “kayıp</a:t>
            </a:r>
          </a:p>
          <a:p>
            <a:r>
              <a:rPr lang="tr-TR" sz="2400" b="1" dirty="0">
                <a:solidFill>
                  <a:srgbClr val="231F20"/>
                </a:solidFill>
              </a:rPr>
              <a:t>vakitler” olarak görüyor musun?</a:t>
            </a:r>
          </a:p>
        </p:txBody>
      </p:sp>
      <p:grpSp>
        <p:nvGrpSpPr>
          <p:cNvPr id="101" name="Grup 100"/>
          <p:cNvGrpSpPr/>
          <p:nvPr/>
        </p:nvGrpSpPr>
        <p:grpSpPr>
          <a:xfrm>
            <a:off x="184385" y="319233"/>
            <a:ext cx="1352491" cy="1200329"/>
            <a:chOff x="184385" y="581550"/>
            <a:chExt cx="1352491" cy="1200329"/>
          </a:xfrm>
        </p:grpSpPr>
        <p:sp>
          <p:nvSpPr>
            <p:cNvPr id="102" name="Metin kutusu 101"/>
            <p:cNvSpPr txBox="1"/>
            <p:nvPr/>
          </p:nvSpPr>
          <p:spPr>
            <a:xfrm>
              <a:off x="184385" y="581550"/>
              <a:ext cx="1120821" cy="120032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tr-TR" sz="7200" b="1" dirty="0">
                  <a:solidFill>
                    <a:srgbClr val="E61F4F"/>
                  </a:solidFill>
                </a:rPr>
                <a:t>13</a:t>
              </a:r>
            </a:p>
          </p:txBody>
        </p:sp>
        <p:pic>
          <p:nvPicPr>
            <p:cNvPr id="103" name="Resim 102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1509603" y="738143"/>
              <a:ext cx="27273" cy="900000"/>
            </a:xfrm>
            <a:prstGeom prst="rect">
              <a:avLst/>
            </a:prstGeom>
          </p:spPr>
        </p:pic>
      </p:grpSp>
      <p:pic>
        <p:nvPicPr>
          <p:cNvPr id="104" name="Resim 10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9929687" y="1924705"/>
            <a:ext cx="881600" cy="1147917"/>
          </a:xfrm>
          <a:prstGeom prst="rect">
            <a:avLst/>
          </a:prstGeom>
        </p:spPr>
      </p:pic>
      <p:pic>
        <p:nvPicPr>
          <p:cNvPr id="105" name="Resim 104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8716874" y="3072173"/>
            <a:ext cx="872417" cy="679567"/>
          </a:xfrm>
          <a:prstGeom prst="rect">
            <a:avLst/>
          </a:prstGeom>
        </p:spPr>
      </p:pic>
      <p:pic>
        <p:nvPicPr>
          <p:cNvPr id="106" name="Resim 105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0639236" y="3433469"/>
            <a:ext cx="909151" cy="1028534"/>
          </a:xfrm>
          <a:prstGeom prst="rect">
            <a:avLst/>
          </a:prstGeom>
        </p:spPr>
      </p:pic>
      <p:pic>
        <p:nvPicPr>
          <p:cNvPr id="107" name="Resim 106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9296946" y="4242340"/>
            <a:ext cx="817317" cy="762217"/>
          </a:xfrm>
          <a:prstGeom prst="rect">
            <a:avLst/>
          </a:prstGeom>
        </p:spPr>
      </p:pic>
      <p:grpSp>
        <p:nvGrpSpPr>
          <p:cNvPr id="2085" name="Grup 2084"/>
          <p:cNvGrpSpPr/>
          <p:nvPr/>
        </p:nvGrpSpPr>
        <p:grpSpPr>
          <a:xfrm>
            <a:off x="1511488" y="2081702"/>
            <a:ext cx="1687325" cy="565532"/>
            <a:chOff x="1511488" y="2299164"/>
            <a:chExt cx="1687325" cy="565532"/>
          </a:xfrm>
        </p:grpSpPr>
        <p:pic>
          <p:nvPicPr>
            <p:cNvPr id="5" name="Resim 4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1511488" y="2299164"/>
              <a:ext cx="1687325" cy="565532"/>
            </a:xfrm>
            <a:prstGeom prst="rect">
              <a:avLst/>
            </a:prstGeom>
          </p:spPr>
        </p:pic>
        <p:sp>
          <p:nvSpPr>
            <p:cNvPr id="6" name="Dikdörtgen 5"/>
            <p:cNvSpPr/>
            <p:nvPr/>
          </p:nvSpPr>
          <p:spPr>
            <a:xfrm>
              <a:off x="1981200" y="2340531"/>
              <a:ext cx="731162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tr-TR" sz="2400" b="1" dirty="0">
                  <a:solidFill>
                    <a:srgbClr val="E61F4F"/>
                  </a:solidFill>
                </a:rPr>
                <a:t>Evet</a:t>
              </a:r>
              <a:endParaRPr lang="tr-TR" sz="2400" dirty="0">
                <a:solidFill>
                  <a:srgbClr val="E61F4F"/>
                </a:solidFill>
              </a:endParaRPr>
            </a:p>
          </p:txBody>
        </p:sp>
      </p:grpSp>
      <p:grpSp>
        <p:nvGrpSpPr>
          <p:cNvPr id="2088" name="Grup 2087"/>
          <p:cNvGrpSpPr/>
          <p:nvPr/>
        </p:nvGrpSpPr>
        <p:grpSpPr>
          <a:xfrm>
            <a:off x="1509603" y="2825147"/>
            <a:ext cx="1687325" cy="565532"/>
            <a:chOff x="1509603" y="3042609"/>
            <a:chExt cx="1687325" cy="565532"/>
          </a:xfrm>
        </p:grpSpPr>
        <p:pic>
          <p:nvPicPr>
            <p:cNvPr id="108" name="Resim 107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1509603" y="3042609"/>
              <a:ext cx="1687325" cy="565532"/>
            </a:xfrm>
            <a:prstGeom prst="rect">
              <a:avLst/>
            </a:prstGeom>
          </p:spPr>
        </p:pic>
        <p:sp>
          <p:nvSpPr>
            <p:cNvPr id="109" name="Dikdörtgen 108"/>
            <p:cNvSpPr/>
            <p:nvPr/>
          </p:nvSpPr>
          <p:spPr>
            <a:xfrm>
              <a:off x="1892475" y="3080177"/>
              <a:ext cx="855555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tr-TR" sz="2400" b="1" dirty="0">
                  <a:solidFill>
                    <a:srgbClr val="11A74F"/>
                  </a:solidFill>
                </a:rPr>
                <a:t>Hayır</a:t>
              </a:r>
              <a:endParaRPr lang="tr-TR" sz="2400" dirty="0">
                <a:solidFill>
                  <a:srgbClr val="11A74F"/>
                </a:solidFill>
              </a:endParaRPr>
            </a:p>
          </p:txBody>
        </p:sp>
      </p:grpSp>
      <p:grpSp>
        <p:nvGrpSpPr>
          <p:cNvPr id="2091" name="Grup 2090"/>
          <p:cNvGrpSpPr/>
          <p:nvPr/>
        </p:nvGrpSpPr>
        <p:grpSpPr>
          <a:xfrm>
            <a:off x="1427163" y="4218970"/>
            <a:ext cx="6310217" cy="177721"/>
            <a:chOff x="1427163" y="4218970"/>
            <a:chExt cx="6310217" cy="177721"/>
          </a:xfrm>
        </p:grpSpPr>
        <p:sp>
          <p:nvSpPr>
            <p:cNvPr id="84" name="Oval 6"/>
            <p:cNvSpPr>
              <a:spLocks noChangeArrowheads="1"/>
            </p:cNvSpPr>
            <p:nvPr/>
          </p:nvSpPr>
          <p:spPr bwMode="auto">
            <a:xfrm>
              <a:off x="1939925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5" name="Oval 8"/>
            <p:cNvSpPr>
              <a:spLocks noChangeArrowheads="1"/>
            </p:cNvSpPr>
            <p:nvPr/>
          </p:nvSpPr>
          <p:spPr bwMode="auto">
            <a:xfrm>
              <a:off x="2451100" y="4223654"/>
              <a:ext cx="171450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6" name="Oval 9"/>
            <p:cNvSpPr>
              <a:spLocks noChangeArrowheads="1"/>
            </p:cNvSpPr>
            <p:nvPr/>
          </p:nvSpPr>
          <p:spPr bwMode="auto">
            <a:xfrm>
              <a:off x="2960688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7" name="Oval 10"/>
            <p:cNvSpPr>
              <a:spLocks noChangeArrowheads="1"/>
            </p:cNvSpPr>
            <p:nvPr/>
          </p:nvSpPr>
          <p:spPr bwMode="auto">
            <a:xfrm>
              <a:off x="3471863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3" name="Oval 11"/>
            <p:cNvSpPr>
              <a:spLocks noChangeArrowheads="1"/>
            </p:cNvSpPr>
            <p:nvPr/>
          </p:nvSpPr>
          <p:spPr bwMode="auto">
            <a:xfrm>
              <a:off x="3986213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4" name="Oval 12"/>
            <p:cNvSpPr>
              <a:spLocks noChangeArrowheads="1"/>
            </p:cNvSpPr>
            <p:nvPr/>
          </p:nvSpPr>
          <p:spPr bwMode="auto">
            <a:xfrm>
              <a:off x="4497388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5" name="Oval 13"/>
            <p:cNvSpPr>
              <a:spLocks noChangeArrowheads="1"/>
            </p:cNvSpPr>
            <p:nvPr/>
          </p:nvSpPr>
          <p:spPr bwMode="auto">
            <a:xfrm>
              <a:off x="5008563" y="4223654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6" name="Oval 14"/>
            <p:cNvSpPr>
              <a:spLocks noChangeArrowheads="1"/>
            </p:cNvSpPr>
            <p:nvPr/>
          </p:nvSpPr>
          <p:spPr bwMode="auto">
            <a:xfrm>
              <a:off x="5519738" y="4223654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7" name="Oval 15"/>
            <p:cNvSpPr>
              <a:spLocks noChangeArrowheads="1"/>
            </p:cNvSpPr>
            <p:nvPr/>
          </p:nvSpPr>
          <p:spPr bwMode="auto">
            <a:xfrm>
              <a:off x="6029325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8" name="Oval 6"/>
            <p:cNvSpPr>
              <a:spLocks noChangeArrowheads="1"/>
            </p:cNvSpPr>
            <p:nvPr/>
          </p:nvSpPr>
          <p:spPr bwMode="auto">
            <a:xfrm>
              <a:off x="1427163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0" name="Oval 13"/>
            <p:cNvSpPr>
              <a:spLocks noChangeArrowheads="1"/>
            </p:cNvSpPr>
            <p:nvPr/>
          </p:nvSpPr>
          <p:spPr bwMode="auto">
            <a:xfrm>
              <a:off x="6546756" y="4218970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1" name="Oval 14"/>
            <p:cNvSpPr>
              <a:spLocks noChangeArrowheads="1"/>
            </p:cNvSpPr>
            <p:nvPr/>
          </p:nvSpPr>
          <p:spPr bwMode="auto">
            <a:xfrm>
              <a:off x="7057931" y="4218970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2" name="Oval 15"/>
            <p:cNvSpPr>
              <a:spLocks noChangeArrowheads="1"/>
            </p:cNvSpPr>
            <p:nvPr/>
          </p:nvSpPr>
          <p:spPr bwMode="auto">
            <a:xfrm>
              <a:off x="7567518" y="4218970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</p:spTree>
    <p:extLst>
      <p:ext uri="{BB962C8B-B14F-4D97-AF65-F5344CB8AC3E}">
        <p14:creationId xmlns:p14="http://schemas.microsoft.com/office/powerpoint/2010/main" val="260534102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25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750"/>
                            </p:stCondLst>
                            <p:childTnLst>
                              <p:par>
                                <p:cTn id="1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20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50"/>
                                        <p:tgtEl>
                                          <p:spTgt spid="20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250"/>
                            </p:stCondLst>
                            <p:childTnLst>
                              <p:par>
                                <p:cTn id="2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5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500"/>
                            </p:stCondLst>
                            <p:childTnLst>
                              <p:par>
                                <p:cTn id="2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25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1750"/>
                            </p:stCondLst>
                            <p:childTnLst>
                              <p:par>
                                <p:cTn id="3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25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2000"/>
                            </p:stCondLst>
                            <p:childTnLst>
                              <p:par>
                                <p:cTn id="3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25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0" grpId="0"/>
    </p:bldLst>
  </p:timing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2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579" y="5567966"/>
                <a:ext cx="495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>
                    <a:solidFill>
                      <a:srgbClr val="B2B2B2"/>
                    </a:solidFill>
                  </a:rPr>
                  <a:t>49</a:t>
                </a:r>
              </a:p>
            </p:txBody>
          </p:sp>
        </p:grpSp>
      </p:grpSp>
      <p:sp>
        <p:nvSpPr>
          <p:cNvPr id="113" name="Rectangle 13"/>
          <p:cNvSpPr>
            <a:spLocks noChangeArrowheads="1"/>
          </p:cNvSpPr>
          <p:nvPr/>
        </p:nvSpPr>
        <p:spPr bwMode="auto">
          <a:xfrm>
            <a:off x="1588" y="-1"/>
            <a:ext cx="12199937" cy="2010847"/>
          </a:xfrm>
          <a:prstGeom prst="rect">
            <a:avLst/>
          </a:prstGeom>
          <a:solidFill>
            <a:srgbClr val="E61F4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14" name="Metin kutusu 113"/>
          <p:cNvSpPr txBox="1"/>
          <p:nvPr/>
        </p:nvSpPr>
        <p:spPr>
          <a:xfrm>
            <a:off x="652463" y="583599"/>
            <a:ext cx="2781531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b="1" dirty="0">
                <a:solidFill>
                  <a:schemeClr val="bg1"/>
                </a:solidFill>
              </a:rPr>
              <a:t>İşte Sonuç</a:t>
            </a:r>
          </a:p>
        </p:txBody>
      </p:sp>
      <p:grpSp>
        <p:nvGrpSpPr>
          <p:cNvPr id="115" name="Grup 114"/>
          <p:cNvGrpSpPr/>
          <p:nvPr/>
        </p:nvGrpSpPr>
        <p:grpSpPr>
          <a:xfrm>
            <a:off x="689327" y="2445424"/>
            <a:ext cx="8423417" cy="717394"/>
            <a:chOff x="689327" y="2300720"/>
            <a:chExt cx="8423417" cy="717394"/>
          </a:xfrm>
        </p:grpSpPr>
        <p:sp>
          <p:nvSpPr>
            <p:cNvPr id="116" name="Metin kutusu 115"/>
            <p:cNvSpPr txBox="1"/>
            <p:nvPr/>
          </p:nvSpPr>
          <p:spPr>
            <a:xfrm>
              <a:off x="689327" y="2310228"/>
              <a:ext cx="2878288" cy="70788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tr-TR" sz="2000" b="1" dirty="0">
                  <a:solidFill>
                    <a:srgbClr val="231F20"/>
                  </a:solidFill>
                </a:rPr>
                <a:t>Evet</a:t>
              </a:r>
            </a:p>
            <a:p>
              <a:r>
                <a:rPr lang="tr-T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İfadeleriniz çoğunluktaysa</a:t>
              </a:r>
            </a:p>
          </p:txBody>
        </p:sp>
        <p:sp>
          <p:nvSpPr>
            <p:cNvPr id="117" name="Freeform 5"/>
            <p:cNvSpPr>
              <a:spLocks/>
            </p:cNvSpPr>
            <p:nvPr/>
          </p:nvSpPr>
          <p:spPr bwMode="auto">
            <a:xfrm>
              <a:off x="3891195" y="2313351"/>
              <a:ext cx="457201" cy="682624"/>
            </a:xfrm>
            <a:custGeom>
              <a:avLst/>
              <a:gdLst>
                <a:gd name="T0" fmla="*/ 119 w 119"/>
                <a:gd name="T1" fmla="*/ 91 h 179"/>
                <a:gd name="T2" fmla="*/ 105 w 119"/>
                <a:gd name="T3" fmla="*/ 77 h 179"/>
                <a:gd name="T4" fmla="*/ 104 w 119"/>
                <a:gd name="T5" fmla="*/ 76 h 179"/>
                <a:gd name="T6" fmla="*/ 38 w 119"/>
                <a:gd name="T7" fmla="*/ 8 h 179"/>
                <a:gd name="T8" fmla="*/ 8 w 119"/>
                <a:gd name="T9" fmla="*/ 8 h 179"/>
                <a:gd name="T10" fmla="*/ 8 w 119"/>
                <a:gd name="T11" fmla="*/ 38 h 179"/>
                <a:gd name="T12" fmla="*/ 60 w 119"/>
                <a:gd name="T13" fmla="*/ 91 h 179"/>
                <a:gd name="T14" fmla="*/ 8 w 119"/>
                <a:gd name="T15" fmla="*/ 143 h 179"/>
                <a:gd name="T16" fmla="*/ 8 w 119"/>
                <a:gd name="T17" fmla="*/ 173 h 179"/>
                <a:gd name="T18" fmla="*/ 23 w 119"/>
                <a:gd name="T19" fmla="*/ 179 h 179"/>
                <a:gd name="T20" fmla="*/ 38 w 119"/>
                <a:gd name="T21" fmla="*/ 173 h 179"/>
                <a:gd name="T22" fmla="*/ 97 w 119"/>
                <a:gd name="T23" fmla="*/ 112 h 179"/>
                <a:gd name="T24" fmla="*/ 98 w 119"/>
                <a:gd name="T25" fmla="*/ 112 h 179"/>
                <a:gd name="T26" fmla="*/ 119 w 119"/>
                <a:gd name="T27" fmla="*/ 91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9" h="179">
                  <a:moveTo>
                    <a:pt x="119" y="91"/>
                  </a:moveTo>
                  <a:cubicBezTo>
                    <a:pt x="105" y="77"/>
                    <a:pt x="105" y="77"/>
                    <a:pt x="105" y="77"/>
                  </a:cubicBezTo>
                  <a:cubicBezTo>
                    <a:pt x="104" y="76"/>
                    <a:pt x="104" y="76"/>
                    <a:pt x="104" y="76"/>
                  </a:cubicBezTo>
                  <a:cubicBezTo>
                    <a:pt x="38" y="8"/>
                    <a:pt x="38" y="8"/>
                    <a:pt x="38" y="8"/>
                  </a:cubicBezTo>
                  <a:cubicBezTo>
                    <a:pt x="30" y="0"/>
                    <a:pt x="16" y="0"/>
                    <a:pt x="8" y="8"/>
                  </a:cubicBezTo>
                  <a:cubicBezTo>
                    <a:pt x="0" y="16"/>
                    <a:pt x="0" y="30"/>
                    <a:pt x="8" y="38"/>
                  </a:cubicBezTo>
                  <a:cubicBezTo>
                    <a:pt x="60" y="91"/>
                    <a:pt x="60" y="91"/>
                    <a:pt x="60" y="91"/>
                  </a:cubicBezTo>
                  <a:cubicBezTo>
                    <a:pt x="8" y="143"/>
                    <a:pt x="8" y="143"/>
                    <a:pt x="8" y="143"/>
                  </a:cubicBezTo>
                  <a:cubicBezTo>
                    <a:pt x="0" y="152"/>
                    <a:pt x="0" y="165"/>
                    <a:pt x="8" y="173"/>
                  </a:cubicBezTo>
                  <a:cubicBezTo>
                    <a:pt x="12" y="177"/>
                    <a:pt x="18" y="179"/>
                    <a:pt x="23" y="179"/>
                  </a:cubicBezTo>
                  <a:cubicBezTo>
                    <a:pt x="28" y="179"/>
                    <a:pt x="34" y="177"/>
                    <a:pt x="38" y="173"/>
                  </a:cubicBezTo>
                  <a:cubicBezTo>
                    <a:pt x="97" y="112"/>
                    <a:pt x="97" y="112"/>
                    <a:pt x="97" y="112"/>
                  </a:cubicBezTo>
                  <a:cubicBezTo>
                    <a:pt x="98" y="112"/>
                    <a:pt x="98" y="112"/>
                    <a:pt x="98" y="112"/>
                  </a:cubicBezTo>
                  <a:lnTo>
                    <a:pt x="119" y="91"/>
                  </a:lnTo>
                  <a:close/>
                </a:path>
              </a:pathLst>
            </a:custGeom>
            <a:noFill/>
            <a:ln w="9525">
              <a:solidFill>
                <a:schemeClr val="bg2">
                  <a:lumMod val="75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8" name="Metin kutusu 117"/>
            <p:cNvSpPr txBox="1"/>
            <p:nvPr/>
          </p:nvSpPr>
          <p:spPr>
            <a:xfrm>
              <a:off x="4653125" y="2300720"/>
              <a:ext cx="4459619" cy="70788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tr-T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İyice düşünüp taşınmanız gerekiyor.</a:t>
              </a:r>
            </a:p>
            <a:p>
              <a:r>
                <a:rPr lang="tr-T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Almanız gereken önemli kararlar olabilir.</a:t>
              </a:r>
              <a:endParaRPr lang="tr-TR" sz="2000" b="1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</p:grpSp>
      <p:grpSp>
        <p:nvGrpSpPr>
          <p:cNvPr id="119" name="Grup 118"/>
          <p:cNvGrpSpPr/>
          <p:nvPr/>
        </p:nvGrpSpPr>
        <p:grpSpPr>
          <a:xfrm>
            <a:off x="694456" y="3531716"/>
            <a:ext cx="6533176" cy="725067"/>
            <a:chOff x="694456" y="3223649"/>
            <a:chExt cx="6533176" cy="725067"/>
          </a:xfrm>
        </p:grpSpPr>
        <p:sp>
          <p:nvSpPr>
            <p:cNvPr id="120" name="Metin kutusu 119"/>
            <p:cNvSpPr txBox="1"/>
            <p:nvPr/>
          </p:nvSpPr>
          <p:spPr>
            <a:xfrm>
              <a:off x="694456" y="3240830"/>
              <a:ext cx="2878288" cy="70788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tr-TR" sz="2000" b="1" dirty="0">
                  <a:solidFill>
                    <a:srgbClr val="231F20"/>
                  </a:solidFill>
                </a:rPr>
                <a:t>Hayır</a:t>
              </a:r>
            </a:p>
            <a:p>
              <a:r>
                <a:rPr lang="tr-T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İfadeleriniz çoğunluktaysa</a:t>
              </a:r>
            </a:p>
          </p:txBody>
        </p:sp>
        <p:sp>
          <p:nvSpPr>
            <p:cNvPr id="121" name="Freeform 5"/>
            <p:cNvSpPr>
              <a:spLocks/>
            </p:cNvSpPr>
            <p:nvPr/>
          </p:nvSpPr>
          <p:spPr bwMode="auto">
            <a:xfrm>
              <a:off x="3895318" y="3246943"/>
              <a:ext cx="457201" cy="682624"/>
            </a:xfrm>
            <a:custGeom>
              <a:avLst/>
              <a:gdLst>
                <a:gd name="T0" fmla="*/ 119 w 119"/>
                <a:gd name="T1" fmla="*/ 91 h 179"/>
                <a:gd name="T2" fmla="*/ 105 w 119"/>
                <a:gd name="T3" fmla="*/ 77 h 179"/>
                <a:gd name="T4" fmla="*/ 104 w 119"/>
                <a:gd name="T5" fmla="*/ 76 h 179"/>
                <a:gd name="T6" fmla="*/ 38 w 119"/>
                <a:gd name="T7" fmla="*/ 8 h 179"/>
                <a:gd name="T8" fmla="*/ 8 w 119"/>
                <a:gd name="T9" fmla="*/ 8 h 179"/>
                <a:gd name="T10" fmla="*/ 8 w 119"/>
                <a:gd name="T11" fmla="*/ 38 h 179"/>
                <a:gd name="T12" fmla="*/ 60 w 119"/>
                <a:gd name="T13" fmla="*/ 91 h 179"/>
                <a:gd name="T14" fmla="*/ 8 w 119"/>
                <a:gd name="T15" fmla="*/ 143 h 179"/>
                <a:gd name="T16" fmla="*/ 8 w 119"/>
                <a:gd name="T17" fmla="*/ 173 h 179"/>
                <a:gd name="T18" fmla="*/ 23 w 119"/>
                <a:gd name="T19" fmla="*/ 179 h 179"/>
                <a:gd name="T20" fmla="*/ 38 w 119"/>
                <a:gd name="T21" fmla="*/ 173 h 179"/>
                <a:gd name="T22" fmla="*/ 97 w 119"/>
                <a:gd name="T23" fmla="*/ 112 h 179"/>
                <a:gd name="T24" fmla="*/ 98 w 119"/>
                <a:gd name="T25" fmla="*/ 112 h 179"/>
                <a:gd name="T26" fmla="*/ 119 w 119"/>
                <a:gd name="T27" fmla="*/ 91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9" h="179">
                  <a:moveTo>
                    <a:pt x="119" y="91"/>
                  </a:moveTo>
                  <a:cubicBezTo>
                    <a:pt x="105" y="77"/>
                    <a:pt x="105" y="77"/>
                    <a:pt x="105" y="77"/>
                  </a:cubicBezTo>
                  <a:cubicBezTo>
                    <a:pt x="104" y="76"/>
                    <a:pt x="104" y="76"/>
                    <a:pt x="104" y="76"/>
                  </a:cubicBezTo>
                  <a:cubicBezTo>
                    <a:pt x="38" y="8"/>
                    <a:pt x="38" y="8"/>
                    <a:pt x="38" y="8"/>
                  </a:cubicBezTo>
                  <a:cubicBezTo>
                    <a:pt x="30" y="0"/>
                    <a:pt x="16" y="0"/>
                    <a:pt x="8" y="8"/>
                  </a:cubicBezTo>
                  <a:cubicBezTo>
                    <a:pt x="0" y="16"/>
                    <a:pt x="0" y="30"/>
                    <a:pt x="8" y="38"/>
                  </a:cubicBezTo>
                  <a:cubicBezTo>
                    <a:pt x="60" y="91"/>
                    <a:pt x="60" y="91"/>
                    <a:pt x="60" y="91"/>
                  </a:cubicBezTo>
                  <a:cubicBezTo>
                    <a:pt x="8" y="143"/>
                    <a:pt x="8" y="143"/>
                    <a:pt x="8" y="143"/>
                  </a:cubicBezTo>
                  <a:cubicBezTo>
                    <a:pt x="0" y="152"/>
                    <a:pt x="0" y="165"/>
                    <a:pt x="8" y="173"/>
                  </a:cubicBezTo>
                  <a:cubicBezTo>
                    <a:pt x="12" y="177"/>
                    <a:pt x="18" y="179"/>
                    <a:pt x="23" y="179"/>
                  </a:cubicBezTo>
                  <a:cubicBezTo>
                    <a:pt x="28" y="179"/>
                    <a:pt x="34" y="177"/>
                    <a:pt x="38" y="173"/>
                  </a:cubicBezTo>
                  <a:cubicBezTo>
                    <a:pt x="97" y="112"/>
                    <a:pt x="97" y="112"/>
                    <a:pt x="97" y="112"/>
                  </a:cubicBezTo>
                  <a:cubicBezTo>
                    <a:pt x="98" y="112"/>
                    <a:pt x="98" y="112"/>
                    <a:pt x="98" y="112"/>
                  </a:cubicBezTo>
                  <a:lnTo>
                    <a:pt x="119" y="91"/>
                  </a:lnTo>
                  <a:close/>
                </a:path>
              </a:pathLst>
            </a:custGeom>
            <a:noFill/>
            <a:ln w="9525">
              <a:solidFill>
                <a:schemeClr val="bg2">
                  <a:lumMod val="75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22" name="Metin kutusu 121"/>
            <p:cNvSpPr txBox="1"/>
            <p:nvPr/>
          </p:nvSpPr>
          <p:spPr>
            <a:xfrm>
              <a:off x="4657248" y="3223649"/>
              <a:ext cx="2570384" cy="70788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tr-T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Teknoloji konusunda</a:t>
              </a:r>
            </a:p>
            <a:p>
              <a:r>
                <a:rPr lang="tr-T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gayet iyi durumdasınız.</a:t>
              </a:r>
              <a:endParaRPr lang="tr-TR" sz="2000" b="1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</p:grpSp>
      <p:pic>
        <p:nvPicPr>
          <p:cNvPr id="123" name="Resim 12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826366" y="-144009"/>
            <a:ext cx="3583101" cy="281806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6323802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" dur="250" fill="hold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" dur="250" fill="hold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250"/>
                            </p:stCondLst>
                            <p:childTnLst>
                              <p:par>
                                <p:cTn id="1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250"/>
                                        <p:tgtEl>
                                          <p:spTgt spid="1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500"/>
                            </p:stCondLst>
                            <p:childTnLst>
                              <p:par>
                                <p:cTn id="1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1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750"/>
                            </p:stCondLst>
                            <p:childTnLst>
                              <p:par>
                                <p:cTn id="2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50"/>
                                        <p:tgtEl>
                                          <p:spTgt spid="1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000"/>
                            </p:stCondLst>
                            <p:childTnLst>
                              <p:par>
                                <p:cTn id="2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50"/>
                                        <p:tgtEl>
                                          <p:spTgt spid="1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3" grpId="0" animBg="1"/>
      <p:bldP spid="114" grpId="0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82325" y="5567966"/>
                <a:ext cx="340158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>
                    <a:solidFill>
                      <a:srgbClr val="B2B2B2"/>
                    </a:solidFill>
                  </a:rPr>
                  <a:t>5</a:t>
                </a:r>
              </a:p>
            </p:txBody>
          </p:sp>
        </p:grpSp>
      </p:grpSp>
      <p:grpSp>
        <p:nvGrpSpPr>
          <p:cNvPr id="2096" name="Grup 2095"/>
          <p:cNvGrpSpPr/>
          <p:nvPr/>
        </p:nvGrpSpPr>
        <p:grpSpPr>
          <a:xfrm>
            <a:off x="-6350" y="0"/>
            <a:ext cx="12201525" cy="339725"/>
            <a:chOff x="-6350" y="0"/>
            <a:chExt cx="12201525" cy="339725"/>
          </a:xfrm>
        </p:grpSpPr>
        <p:sp>
          <p:nvSpPr>
            <p:cNvPr id="2094" name="Freeform 70"/>
            <p:cNvSpPr>
              <a:spLocks/>
            </p:cNvSpPr>
            <p:nvPr/>
          </p:nvSpPr>
          <p:spPr bwMode="auto">
            <a:xfrm>
              <a:off x="1812925" y="0"/>
              <a:ext cx="10382250" cy="339725"/>
            </a:xfrm>
            <a:custGeom>
              <a:avLst/>
              <a:gdLst>
                <a:gd name="T0" fmla="*/ 207 w 6540"/>
                <a:gd name="T1" fmla="*/ 214 h 214"/>
                <a:gd name="T2" fmla="*/ 6540 w 6540"/>
                <a:gd name="T3" fmla="*/ 214 h 214"/>
                <a:gd name="T4" fmla="*/ 6540 w 6540"/>
                <a:gd name="T5" fmla="*/ 0 h 214"/>
                <a:gd name="T6" fmla="*/ 0 w 6540"/>
                <a:gd name="T7" fmla="*/ 0 h 214"/>
                <a:gd name="T8" fmla="*/ 207 w 6540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40" h="214">
                  <a:moveTo>
                    <a:pt x="207" y="214"/>
                  </a:moveTo>
                  <a:lnTo>
                    <a:pt x="6540" y="214"/>
                  </a:lnTo>
                  <a:lnTo>
                    <a:pt x="6540" y="0"/>
                  </a:lnTo>
                  <a:lnTo>
                    <a:pt x="0" y="0"/>
                  </a:lnTo>
                  <a:lnTo>
                    <a:pt x="207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5" name="Freeform 71"/>
            <p:cNvSpPr>
              <a:spLocks/>
            </p:cNvSpPr>
            <p:nvPr/>
          </p:nvSpPr>
          <p:spPr bwMode="auto">
            <a:xfrm>
              <a:off x="-6350" y="0"/>
              <a:ext cx="2105025" cy="339725"/>
            </a:xfrm>
            <a:custGeom>
              <a:avLst/>
              <a:gdLst>
                <a:gd name="T0" fmla="*/ 0 w 1326"/>
                <a:gd name="T1" fmla="*/ 214 h 214"/>
                <a:gd name="T2" fmla="*/ 1326 w 1326"/>
                <a:gd name="T3" fmla="*/ 214 h 214"/>
                <a:gd name="T4" fmla="*/ 1118 w 1326"/>
                <a:gd name="T5" fmla="*/ 0 h 214"/>
                <a:gd name="T6" fmla="*/ 0 w 1326"/>
                <a:gd name="T7" fmla="*/ 0 h 214"/>
                <a:gd name="T8" fmla="*/ 0 w 1326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6" h="214">
                  <a:moveTo>
                    <a:pt x="0" y="214"/>
                  </a:moveTo>
                  <a:lnTo>
                    <a:pt x="1326" y="214"/>
                  </a:lnTo>
                  <a:lnTo>
                    <a:pt x="1118" y="0"/>
                  </a:lnTo>
                  <a:lnTo>
                    <a:pt x="0" y="0"/>
                  </a:lnTo>
                  <a:lnTo>
                    <a:pt x="0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2103" name="Metin kutusu 2102"/>
          <p:cNvSpPr txBox="1"/>
          <p:nvPr/>
        </p:nvSpPr>
        <p:spPr>
          <a:xfrm>
            <a:off x="1803167" y="568325"/>
            <a:ext cx="8585685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tr-TR" sz="4800" b="1" dirty="0">
                <a:solidFill>
                  <a:srgbClr val="E61F4F"/>
                </a:solidFill>
              </a:rPr>
              <a:t>Teknoloji Bağımlılığının Belirtileri</a:t>
            </a:r>
          </a:p>
        </p:txBody>
      </p:sp>
      <p:sp>
        <p:nvSpPr>
          <p:cNvPr id="75" name="Line 64"/>
          <p:cNvSpPr>
            <a:spLocks noChangeShapeType="1"/>
          </p:cNvSpPr>
          <p:nvPr/>
        </p:nvSpPr>
        <p:spPr bwMode="auto">
          <a:xfrm>
            <a:off x="647232" y="1600813"/>
            <a:ext cx="10897536" cy="0"/>
          </a:xfrm>
          <a:prstGeom prst="line">
            <a:avLst/>
          </a:prstGeom>
          <a:noFill/>
          <a:ln w="14288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3" name="Dikdörtgen 2"/>
          <p:cNvSpPr/>
          <p:nvPr/>
        </p:nvSpPr>
        <p:spPr>
          <a:xfrm>
            <a:off x="4748868" y="1744760"/>
            <a:ext cx="2694264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tr-TR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Teknoloji bağımlısı bir kişi;</a:t>
            </a:r>
          </a:p>
        </p:txBody>
      </p:sp>
      <p:sp>
        <p:nvSpPr>
          <p:cNvPr id="83" name="Dikdörtgen 82"/>
          <p:cNvSpPr/>
          <p:nvPr/>
        </p:nvSpPr>
        <p:spPr>
          <a:xfrm>
            <a:off x="3313201" y="4255185"/>
            <a:ext cx="5819798" cy="83099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tr-TR" sz="16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Bilgisayarda, tablette ve telefonda oyun oynarken</a:t>
            </a:r>
          </a:p>
          <a:p>
            <a:pPr algn="ctr"/>
            <a:r>
              <a:rPr lang="tr-TR" sz="16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ya da internette vakit geçirirken zamanın nasıl geçtiğini</a:t>
            </a:r>
          </a:p>
          <a:p>
            <a:pPr algn="ctr"/>
            <a:r>
              <a:rPr lang="tr-TR" sz="16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anlamıyorsak ve oyunu bırakamıyorsak bu bir uyarı işareti olabilir. </a:t>
            </a:r>
          </a:p>
        </p:txBody>
      </p:sp>
      <p:grpSp>
        <p:nvGrpSpPr>
          <p:cNvPr id="2098" name="Grup 2097"/>
          <p:cNvGrpSpPr/>
          <p:nvPr/>
        </p:nvGrpSpPr>
        <p:grpSpPr>
          <a:xfrm>
            <a:off x="921787" y="3609050"/>
            <a:ext cx="9978557" cy="584775"/>
            <a:chOff x="921787" y="3609050"/>
            <a:chExt cx="9978557" cy="584775"/>
          </a:xfrm>
        </p:grpSpPr>
        <p:sp>
          <p:nvSpPr>
            <p:cNvPr id="2085" name="Dikdörtgen 2084"/>
            <p:cNvSpPr/>
            <p:nvPr/>
          </p:nvSpPr>
          <p:spPr>
            <a:xfrm>
              <a:off x="921787" y="3609050"/>
              <a:ext cx="2963375" cy="58477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/>
              <a:r>
                <a:rPr lang="tr-TR" sz="16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Bağımlı olduğu şeyi kullanmazken</a:t>
              </a:r>
            </a:p>
            <a:p>
              <a:pPr algn="ctr"/>
              <a:r>
                <a:rPr lang="tr-TR" sz="16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bile onu düşünür.</a:t>
              </a:r>
            </a:p>
          </p:txBody>
        </p:sp>
        <p:sp>
          <p:nvSpPr>
            <p:cNvPr id="85" name="Dikdörtgen 84"/>
            <p:cNvSpPr/>
            <p:nvPr/>
          </p:nvSpPr>
          <p:spPr>
            <a:xfrm>
              <a:off x="8783354" y="3609050"/>
              <a:ext cx="2116990" cy="58477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/>
              <a:r>
                <a:rPr lang="tr-TR" sz="16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Sorumluluklarını yerine</a:t>
              </a:r>
            </a:p>
            <a:p>
              <a:pPr algn="ctr"/>
              <a:r>
                <a:rPr lang="tr-TR" sz="16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getirmekte zorlanır.</a:t>
              </a:r>
            </a:p>
          </p:txBody>
        </p:sp>
      </p:grpSp>
      <p:pic>
        <p:nvPicPr>
          <p:cNvPr id="2" name="Resim 1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5256826" y="2415897"/>
            <a:ext cx="1796273" cy="1582431"/>
          </a:xfrm>
          <a:prstGeom prst="rect">
            <a:avLst/>
          </a:prstGeom>
        </p:spPr>
      </p:pic>
      <p:grpSp>
        <p:nvGrpSpPr>
          <p:cNvPr id="2101" name="Grup 2100"/>
          <p:cNvGrpSpPr/>
          <p:nvPr/>
        </p:nvGrpSpPr>
        <p:grpSpPr>
          <a:xfrm>
            <a:off x="1162375" y="2245697"/>
            <a:ext cx="9920573" cy="1261089"/>
            <a:chOff x="1162375" y="2245697"/>
            <a:chExt cx="9920573" cy="1261089"/>
          </a:xfrm>
        </p:grpSpPr>
        <p:grpSp>
          <p:nvGrpSpPr>
            <p:cNvPr id="2099" name="Grup 2098"/>
            <p:cNvGrpSpPr/>
            <p:nvPr/>
          </p:nvGrpSpPr>
          <p:grpSpPr>
            <a:xfrm>
              <a:off x="1162375" y="2291169"/>
              <a:ext cx="2482198" cy="1215617"/>
              <a:chOff x="1162375" y="2291169"/>
              <a:chExt cx="2482198" cy="1215617"/>
            </a:xfrm>
          </p:grpSpPr>
          <p:sp>
            <p:nvSpPr>
              <p:cNvPr id="80" name="Line 64"/>
              <p:cNvSpPr>
                <a:spLocks noChangeShapeType="1"/>
              </p:cNvSpPr>
              <p:nvPr/>
            </p:nvSpPr>
            <p:spPr bwMode="auto">
              <a:xfrm>
                <a:off x="1162375" y="3506786"/>
                <a:ext cx="2482198" cy="0"/>
              </a:xfrm>
              <a:prstGeom prst="line">
                <a:avLst/>
              </a:prstGeom>
              <a:noFill/>
              <a:ln w="14288" cap="flat">
                <a:solidFill>
                  <a:srgbClr val="DADAD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88" name="Resim 2087"/>
              <p:cNvPicPr>
                <a:picLocks noChangeAspect="1"/>
              </p:cNvPicPr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874724" y="2291169"/>
                <a:ext cx="1057500" cy="1023750"/>
              </a:xfrm>
              <a:prstGeom prst="rect">
                <a:avLst/>
              </a:prstGeom>
            </p:spPr>
          </p:pic>
        </p:grpSp>
        <p:grpSp>
          <p:nvGrpSpPr>
            <p:cNvPr id="2100" name="Grup 2099"/>
            <p:cNvGrpSpPr/>
            <p:nvPr/>
          </p:nvGrpSpPr>
          <p:grpSpPr>
            <a:xfrm>
              <a:off x="8600750" y="2245697"/>
              <a:ext cx="2482198" cy="1261089"/>
              <a:chOff x="8600750" y="2245697"/>
              <a:chExt cx="2482198" cy="1261089"/>
            </a:xfrm>
          </p:grpSpPr>
          <p:sp>
            <p:nvSpPr>
              <p:cNvPr id="84" name="Line 64"/>
              <p:cNvSpPr>
                <a:spLocks noChangeShapeType="1"/>
              </p:cNvSpPr>
              <p:nvPr/>
            </p:nvSpPr>
            <p:spPr bwMode="auto">
              <a:xfrm>
                <a:off x="8600750" y="3506786"/>
                <a:ext cx="2482198" cy="0"/>
              </a:xfrm>
              <a:prstGeom prst="line">
                <a:avLst/>
              </a:prstGeom>
              <a:noFill/>
              <a:ln w="14288" cap="flat">
                <a:solidFill>
                  <a:srgbClr val="DADAD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91" name="Resim 2090"/>
              <p:cNvPicPr>
                <a:picLocks noChangeAspect="1"/>
              </p:cNvPicPr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9377701" y="2245697"/>
                <a:ext cx="933750" cy="1068750"/>
              </a:xfrm>
              <a:prstGeom prst="rect">
                <a:avLst/>
              </a:prstGeom>
            </p:spPr>
          </p:pic>
        </p:grpSp>
      </p:grpSp>
    </p:spTree>
    <p:extLst>
      <p:ext uri="{BB962C8B-B14F-4D97-AF65-F5344CB8AC3E}">
        <p14:creationId xmlns:p14="http://schemas.microsoft.com/office/powerpoint/2010/main" val="219235105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0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25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750"/>
                            </p:stCondLst>
                            <p:childTnLst>
                              <p:par>
                                <p:cTn id="20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2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25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250"/>
                            </p:stCondLst>
                            <p:childTnLst>
                              <p:par>
                                <p:cTn id="2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25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500"/>
                            </p:stCondLst>
                            <p:childTnLst>
                              <p:par>
                                <p:cTn id="32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750"/>
                                        <p:tgtEl>
                                          <p:spTgt spid="210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5" dur="750" fill="hold"/>
                                        <p:tgtEl>
                                          <p:spTgt spid="210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750" fill="hold"/>
                                        <p:tgtEl>
                                          <p:spTgt spid="21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2250"/>
                            </p:stCondLst>
                            <p:childTnLst>
                              <p:par>
                                <p:cTn id="38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250"/>
                                        <p:tgtEl>
                                          <p:spTgt spid="20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75" grpId="0" animBg="1"/>
      <p:bldP spid="3" grpId="0"/>
      <p:bldP spid="83" grpId="0"/>
    </p:bldLst>
  </p:timing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579" y="5567966"/>
                <a:ext cx="495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>
                    <a:solidFill>
                      <a:srgbClr val="B2B2B2"/>
                    </a:solidFill>
                  </a:rPr>
                  <a:t>50</a:t>
                </a:r>
              </a:p>
            </p:txBody>
          </p:sp>
        </p:grpSp>
      </p:grpSp>
      <p:sp>
        <p:nvSpPr>
          <p:cNvPr id="88" name="Metin kutusu 87"/>
          <p:cNvSpPr txBox="1"/>
          <p:nvPr/>
        </p:nvSpPr>
        <p:spPr>
          <a:xfrm>
            <a:off x="612396" y="468836"/>
            <a:ext cx="7799036" cy="286232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tr-TR" sz="6000" b="1" dirty="0">
                <a:solidFill>
                  <a:srgbClr val="E61F4F"/>
                </a:solidFill>
              </a:rPr>
              <a:t>Teknoloji Bağımlısı</a:t>
            </a:r>
          </a:p>
          <a:p>
            <a:r>
              <a:rPr lang="tr-TR" sz="6000" b="1" dirty="0">
                <a:solidFill>
                  <a:srgbClr val="E61F4F"/>
                </a:solidFill>
              </a:rPr>
              <a:t>Olmamak</a:t>
            </a:r>
          </a:p>
          <a:p>
            <a:r>
              <a:rPr lang="tr-TR" sz="6000" b="1" dirty="0">
                <a:solidFill>
                  <a:srgbClr val="E61F4F"/>
                </a:solidFill>
              </a:rPr>
              <a:t>İçin</a:t>
            </a:r>
          </a:p>
        </p:txBody>
      </p:sp>
      <p:grpSp>
        <p:nvGrpSpPr>
          <p:cNvPr id="2095" name="Grup 2094"/>
          <p:cNvGrpSpPr/>
          <p:nvPr/>
        </p:nvGrpSpPr>
        <p:grpSpPr>
          <a:xfrm>
            <a:off x="3022007" y="2609934"/>
            <a:ext cx="1569768" cy="1504361"/>
            <a:chOff x="3151188" y="2984586"/>
            <a:chExt cx="1569768" cy="1504361"/>
          </a:xfrm>
        </p:grpSpPr>
        <p:pic>
          <p:nvPicPr>
            <p:cNvPr id="5" name="Resim 4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3151188" y="2984586"/>
              <a:ext cx="1569768" cy="1504361"/>
            </a:xfrm>
            <a:prstGeom prst="rect">
              <a:avLst/>
            </a:prstGeom>
          </p:spPr>
        </p:pic>
        <p:sp>
          <p:nvSpPr>
            <p:cNvPr id="6" name="Dikdörtgen 5"/>
            <p:cNvSpPr/>
            <p:nvPr/>
          </p:nvSpPr>
          <p:spPr>
            <a:xfrm>
              <a:off x="3474492" y="3461725"/>
              <a:ext cx="980910" cy="646331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/>
              <a:r>
                <a:rPr lang="tr-TR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Program</a:t>
              </a:r>
            </a:p>
            <a:p>
              <a:pPr algn="ctr"/>
              <a:r>
                <a:rPr lang="tr-TR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Yap!</a:t>
              </a:r>
              <a:endParaRPr lang="tr-TR" dirty="0"/>
            </a:p>
          </p:txBody>
        </p:sp>
      </p:grpSp>
      <p:grpSp>
        <p:nvGrpSpPr>
          <p:cNvPr id="2094" name="Grup 2093"/>
          <p:cNvGrpSpPr/>
          <p:nvPr/>
        </p:nvGrpSpPr>
        <p:grpSpPr>
          <a:xfrm>
            <a:off x="5705336" y="1602051"/>
            <a:ext cx="1834944" cy="1928564"/>
            <a:chOff x="5569021" y="1761369"/>
            <a:chExt cx="1834944" cy="1928564"/>
          </a:xfrm>
        </p:grpSpPr>
        <p:pic>
          <p:nvPicPr>
            <p:cNvPr id="2085" name="Resim 2084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5569021" y="1761369"/>
              <a:ext cx="1834944" cy="1928564"/>
            </a:xfrm>
            <a:prstGeom prst="rect">
              <a:avLst/>
            </a:prstGeom>
          </p:spPr>
        </p:pic>
        <p:sp>
          <p:nvSpPr>
            <p:cNvPr id="82" name="Dikdörtgen 81"/>
            <p:cNvSpPr/>
            <p:nvPr/>
          </p:nvSpPr>
          <p:spPr>
            <a:xfrm>
              <a:off x="5833888" y="2313824"/>
              <a:ext cx="1319785" cy="92333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/>
              <a:r>
                <a:rPr lang="tr-TR" dirty="0">
                  <a:solidFill>
                    <a:srgbClr val="E61F4F"/>
                  </a:solidFill>
                </a:rPr>
                <a:t>Başka</a:t>
              </a:r>
            </a:p>
            <a:p>
              <a:pPr algn="ctr"/>
              <a:r>
                <a:rPr lang="tr-TR" dirty="0">
                  <a:solidFill>
                    <a:srgbClr val="E61F4F"/>
                  </a:solidFill>
                </a:rPr>
                <a:t>Alternatifler</a:t>
              </a:r>
            </a:p>
            <a:p>
              <a:pPr algn="ctr"/>
              <a:r>
                <a:rPr lang="tr-TR" dirty="0">
                  <a:solidFill>
                    <a:srgbClr val="E61F4F"/>
                  </a:solidFill>
                </a:rPr>
                <a:t>Oluştur!</a:t>
              </a:r>
            </a:p>
          </p:txBody>
        </p:sp>
      </p:grpSp>
      <p:grpSp>
        <p:nvGrpSpPr>
          <p:cNvPr id="2093" name="Grup 2092"/>
          <p:cNvGrpSpPr/>
          <p:nvPr/>
        </p:nvGrpSpPr>
        <p:grpSpPr>
          <a:xfrm>
            <a:off x="9740928" y="356199"/>
            <a:ext cx="1957625" cy="1957625"/>
            <a:chOff x="9317417" y="498368"/>
            <a:chExt cx="1957625" cy="1957625"/>
          </a:xfrm>
        </p:grpSpPr>
        <p:pic>
          <p:nvPicPr>
            <p:cNvPr id="2088" name="Resim 2087"/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9317417" y="498368"/>
              <a:ext cx="1957625" cy="1957625"/>
            </a:xfrm>
            <a:prstGeom prst="rect">
              <a:avLst/>
            </a:prstGeom>
          </p:spPr>
        </p:pic>
        <p:sp>
          <p:nvSpPr>
            <p:cNvPr id="85" name="Dikdörtgen 84"/>
            <p:cNvSpPr/>
            <p:nvPr/>
          </p:nvSpPr>
          <p:spPr>
            <a:xfrm>
              <a:off x="9704560" y="1015515"/>
              <a:ext cx="1183337" cy="92333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/>
              <a:r>
                <a:rPr lang="tr-TR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Zaman</a:t>
              </a:r>
            </a:p>
            <a:p>
              <a:pPr algn="ctr"/>
              <a:r>
                <a:rPr lang="tr-TR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sınırlaması</a:t>
              </a:r>
            </a:p>
            <a:p>
              <a:pPr algn="ctr"/>
              <a:r>
                <a:rPr lang="tr-TR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şart!</a:t>
              </a:r>
              <a:endParaRPr lang="tr-TR" dirty="0"/>
            </a:p>
          </p:txBody>
        </p:sp>
      </p:grpSp>
      <p:grpSp>
        <p:nvGrpSpPr>
          <p:cNvPr id="2096" name="Grup 2095"/>
          <p:cNvGrpSpPr/>
          <p:nvPr/>
        </p:nvGrpSpPr>
        <p:grpSpPr>
          <a:xfrm>
            <a:off x="8223794" y="1873613"/>
            <a:ext cx="1242707" cy="1242707"/>
            <a:chOff x="8363300" y="2580576"/>
            <a:chExt cx="1242707" cy="1242707"/>
          </a:xfrm>
        </p:grpSpPr>
        <p:pic>
          <p:nvPicPr>
            <p:cNvPr id="2091" name="Resim 2090"/>
            <p:cNvPicPr>
              <a:picLocks noChangeAspect="1"/>
            </p:cNvPicPr>
            <p:nvPr/>
          </p:nvPicPr>
          <p:blipFill>
            <a:blip r:embed="rId7"/>
            <a:stretch>
              <a:fillRect/>
            </a:stretch>
          </p:blipFill>
          <p:spPr>
            <a:xfrm>
              <a:off x="8363300" y="2580576"/>
              <a:ext cx="1242707" cy="1242707"/>
            </a:xfrm>
            <a:prstGeom prst="rect">
              <a:avLst/>
            </a:prstGeom>
          </p:spPr>
        </p:pic>
        <p:sp>
          <p:nvSpPr>
            <p:cNvPr id="87" name="Dikdörtgen 86"/>
            <p:cNvSpPr/>
            <p:nvPr/>
          </p:nvSpPr>
          <p:spPr>
            <a:xfrm>
              <a:off x="8687142" y="2899319"/>
              <a:ext cx="614271" cy="646331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/>
              <a:r>
                <a:rPr lang="tr-TR" dirty="0">
                  <a:solidFill>
                    <a:srgbClr val="E61F4F"/>
                  </a:solidFill>
                </a:rPr>
                <a:t>Spor</a:t>
              </a:r>
            </a:p>
            <a:p>
              <a:pPr algn="ctr"/>
              <a:r>
                <a:rPr lang="tr-TR" dirty="0">
                  <a:solidFill>
                    <a:srgbClr val="E61F4F"/>
                  </a:solidFill>
                </a:rPr>
                <a:t>Yap!</a:t>
              </a:r>
            </a:p>
          </p:txBody>
        </p:sp>
      </p:grpSp>
      <p:grpSp>
        <p:nvGrpSpPr>
          <p:cNvPr id="2097" name="Grup 2096"/>
          <p:cNvGrpSpPr/>
          <p:nvPr/>
        </p:nvGrpSpPr>
        <p:grpSpPr>
          <a:xfrm>
            <a:off x="10012418" y="3092316"/>
            <a:ext cx="1335399" cy="1253080"/>
            <a:chOff x="10236879" y="3428338"/>
            <a:chExt cx="1335399" cy="1253080"/>
          </a:xfrm>
        </p:grpSpPr>
        <p:pic>
          <p:nvPicPr>
            <p:cNvPr id="2092" name="Resim 2091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10236879" y="3428338"/>
              <a:ext cx="1335399" cy="1253080"/>
            </a:xfrm>
            <a:prstGeom prst="rect">
              <a:avLst/>
            </a:prstGeom>
          </p:spPr>
        </p:pic>
        <p:sp>
          <p:nvSpPr>
            <p:cNvPr id="93" name="Dikdörtgen 92"/>
            <p:cNvSpPr/>
            <p:nvPr/>
          </p:nvSpPr>
          <p:spPr>
            <a:xfrm>
              <a:off x="10502193" y="3740340"/>
              <a:ext cx="713657" cy="646331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/>
              <a:r>
                <a:rPr lang="tr-TR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Dışarı</a:t>
              </a:r>
            </a:p>
            <a:p>
              <a:pPr algn="ctr"/>
              <a:r>
                <a:rPr lang="tr-TR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Çık!</a:t>
              </a:r>
              <a:endParaRPr lang="tr-TR" dirty="0"/>
            </a:p>
          </p:txBody>
        </p:sp>
      </p:grpSp>
      <p:grpSp>
        <p:nvGrpSpPr>
          <p:cNvPr id="2098" name="Grup 2097"/>
          <p:cNvGrpSpPr/>
          <p:nvPr/>
        </p:nvGrpSpPr>
        <p:grpSpPr>
          <a:xfrm>
            <a:off x="7661112" y="3579016"/>
            <a:ext cx="1834944" cy="1928564"/>
            <a:chOff x="6852198" y="3649901"/>
            <a:chExt cx="1834944" cy="1928564"/>
          </a:xfrm>
        </p:grpSpPr>
        <p:pic>
          <p:nvPicPr>
            <p:cNvPr id="94" name="Resim 93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 rot="10800000">
              <a:off x="6852198" y="3649901"/>
              <a:ext cx="1834944" cy="1928564"/>
            </a:xfrm>
            <a:prstGeom prst="rect">
              <a:avLst/>
            </a:prstGeom>
          </p:spPr>
        </p:pic>
        <p:sp>
          <p:nvSpPr>
            <p:cNvPr id="95" name="Dikdörtgen 94"/>
            <p:cNvSpPr/>
            <p:nvPr/>
          </p:nvSpPr>
          <p:spPr>
            <a:xfrm>
              <a:off x="7247963" y="4000582"/>
              <a:ext cx="1093312" cy="1200329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/>
              <a:r>
                <a:rPr lang="tr-TR" dirty="0">
                  <a:solidFill>
                    <a:srgbClr val="E61F4F"/>
                  </a:solidFill>
                </a:rPr>
                <a:t>Ailenle</a:t>
              </a:r>
            </a:p>
            <a:p>
              <a:pPr algn="ctr"/>
              <a:r>
                <a:rPr lang="tr-TR" dirty="0">
                  <a:solidFill>
                    <a:srgbClr val="E61F4F"/>
                  </a:solidFill>
                </a:rPr>
                <a:t>geçirdiğin</a:t>
              </a:r>
            </a:p>
            <a:p>
              <a:pPr algn="ctr"/>
              <a:r>
                <a:rPr lang="tr-TR" dirty="0">
                  <a:solidFill>
                    <a:srgbClr val="E61F4F"/>
                  </a:solidFill>
                </a:rPr>
                <a:t>Zamanı</a:t>
              </a:r>
            </a:p>
            <a:p>
              <a:pPr algn="ctr"/>
              <a:r>
                <a:rPr lang="tr-TR" dirty="0">
                  <a:solidFill>
                    <a:srgbClr val="E61F4F"/>
                  </a:solidFill>
                </a:rPr>
                <a:t>arttır!</a:t>
              </a:r>
            </a:p>
          </p:txBody>
        </p:sp>
      </p:grpSp>
      <p:grpSp>
        <p:nvGrpSpPr>
          <p:cNvPr id="2099" name="Grup 2098"/>
          <p:cNvGrpSpPr/>
          <p:nvPr/>
        </p:nvGrpSpPr>
        <p:grpSpPr>
          <a:xfrm>
            <a:off x="4669044" y="3659770"/>
            <a:ext cx="1834944" cy="1928564"/>
            <a:chOff x="4669044" y="3659770"/>
            <a:chExt cx="1834944" cy="1928564"/>
          </a:xfrm>
        </p:grpSpPr>
        <p:pic>
          <p:nvPicPr>
            <p:cNvPr id="99" name="Resim 98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 rot="2302444">
              <a:off x="4669044" y="3659770"/>
              <a:ext cx="1834944" cy="1928564"/>
            </a:xfrm>
            <a:prstGeom prst="rect">
              <a:avLst/>
            </a:prstGeom>
          </p:spPr>
        </p:pic>
        <p:sp>
          <p:nvSpPr>
            <p:cNvPr id="100" name="Dikdörtgen 99"/>
            <p:cNvSpPr/>
            <p:nvPr/>
          </p:nvSpPr>
          <p:spPr>
            <a:xfrm>
              <a:off x="4876781" y="4231830"/>
              <a:ext cx="1392369" cy="92333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/>
              <a:r>
                <a:rPr lang="tr-TR" dirty="0">
                  <a:solidFill>
                    <a:srgbClr val="231F20"/>
                  </a:solidFill>
                </a:rPr>
                <a:t>Gerektiğinde</a:t>
              </a:r>
            </a:p>
            <a:p>
              <a:pPr algn="ctr"/>
              <a:r>
                <a:rPr lang="tr-TR" dirty="0">
                  <a:solidFill>
                    <a:srgbClr val="231F20"/>
                  </a:solidFill>
                </a:rPr>
                <a:t>yardım</a:t>
              </a:r>
            </a:p>
            <a:p>
              <a:pPr algn="ctr"/>
              <a:r>
                <a:rPr lang="tr-TR" dirty="0">
                  <a:solidFill>
                    <a:srgbClr val="231F20"/>
                  </a:solidFill>
                </a:rPr>
                <a:t>almasını bil!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90342872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250"/>
                                        <p:tgtEl>
                                          <p:spTgt spid="20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750"/>
                            </p:stCondLst>
                            <p:childTnLst>
                              <p:par>
                                <p:cTn id="1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20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50"/>
                                        <p:tgtEl>
                                          <p:spTgt spid="20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250"/>
                            </p:stCondLst>
                            <p:childTnLst>
                              <p:par>
                                <p:cTn id="2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50"/>
                                        <p:tgtEl>
                                          <p:spTgt spid="20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500"/>
                            </p:stCondLst>
                            <p:childTnLst>
                              <p:par>
                                <p:cTn id="2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250"/>
                                        <p:tgtEl>
                                          <p:spTgt spid="20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1750"/>
                            </p:stCondLst>
                            <p:childTnLst>
                              <p:par>
                                <p:cTn id="3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250"/>
                                        <p:tgtEl>
                                          <p:spTgt spid="20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2000"/>
                            </p:stCondLst>
                            <p:childTnLst>
                              <p:par>
                                <p:cTn id="3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250"/>
                                        <p:tgtEl>
                                          <p:spTgt spid="20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8" grpId="0"/>
    </p:bldLst>
  </p:timing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AutoShape 3"/>
          <p:cNvSpPr>
            <a:spLocks noChangeAspect="1" noChangeArrowheads="1" noTextEdit="1"/>
          </p:cNvSpPr>
          <p:nvPr/>
        </p:nvSpPr>
        <p:spPr bwMode="auto"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" name="Rectangle 5"/>
          <p:cNvSpPr>
            <a:spLocks noChangeArrowheads="1"/>
          </p:cNvSpPr>
          <p:nvPr/>
        </p:nvSpPr>
        <p:spPr bwMode="auto">
          <a:xfrm>
            <a:off x="0" y="1"/>
            <a:ext cx="12191999" cy="6858000"/>
          </a:xfrm>
          <a:prstGeom prst="rect">
            <a:avLst/>
          </a:prstGeom>
          <a:solidFill>
            <a:srgbClr val="11A74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pic>
        <p:nvPicPr>
          <p:cNvPr id="16" name="Resim 15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409749" y="572053"/>
            <a:ext cx="1372500" cy="1237500"/>
          </a:xfrm>
          <a:prstGeom prst="rect">
            <a:avLst/>
          </a:prstGeom>
        </p:spPr>
      </p:pic>
      <p:pic>
        <p:nvPicPr>
          <p:cNvPr id="17" name="Resim 1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9266777" y="2344766"/>
            <a:ext cx="1698750" cy="1822500"/>
          </a:xfrm>
          <a:prstGeom prst="rect">
            <a:avLst/>
          </a:prstGeom>
        </p:spPr>
      </p:pic>
      <p:pic>
        <p:nvPicPr>
          <p:cNvPr id="18" name="Resim 17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898880" y="2620391"/>
            <a:ext cx="2362500" cy="1271250"/>
          </a:xfrm>
          <a:prstGeom prst="rect">
            <a:avLst/>
          </a:prstGeom>
        </p:spPr>
      </p:pic>
      <p:pic>
        <p:nvPicPr>
          <p:cNvPr id="19" name="Resim 18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5780999" y="4636713"/>
            <a:ext cx="1001250" cy="1631250"/>
          </a:xfrm>
          <a:prstGeom prst="rect">
            <a:avLst/>
          </a:prstGeom>
        </p:spPr>
      </p:pic>
      <p:sp>
        <p:nvSpPr>
          <p:cNvPr id="48" name="Metin kutusu 47"/>
          <p:cNvSpPr txBox="1"/>
          <p:nvPr/>
        </p:nvSpPr>
        <p:spPr>
          <a:xfrm>
            <a:off x="454743" y="978556"/>
            <a:ext cx="4381584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tr-TR" sz="3200" b="1" dirty="0">
                <a:solidFill>
                  <a:schemeClr val="bg1"/>
                </a:solidFill>
              </a:rPr>
              <a:t>e-sosyal misiniz?</a:t>
            </a:r>
          </a:p>
          <a:p>
            <a:pPr algn="ctr"/>
            <a:r>
              <a:rPr lang="tr-TR" sz="3200" b="1" dirty="0">
                <a:solidFill>
                  <a:schemeClr val="bg1"/>
                </a:solidFill>
              </a:rPr>
              <a:t>a-sosyal mi?</a:t>
            </a:r>
          </a:p>
        </p:txBody>
      </p:sp>
      <p:sp>
        <p:nvSpPr>
          <p:cNvPr id="49" name="Metin kutusu 48"/>
          <p:cNvSpPr txBox="1"/>
          <p:nvPr/>
        </p:nvSpPr>
        <p:spPr>
          <a:xfrm>
            <a:off x="7156074" y="708153"/>
            <a:ext cx="4381584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tr-TR" sz="3200" b="1" dirty="0">
                <a:solidFill>
                  <a:schemeClr val="bg1"/>
                </a:solidFill>
              </a:rPr>
              <a:t>Hayat nehri</a:t>
            </a:r>
          </a:p>
          <a:p>
            <a:pPr algn="ctr"/>
            <a:r>
              <a:rPr lang="tr-TR" sz="3200" b="1" dirty="0">
                <a:solidFill>
                  <a:schemeClr val="bg1"/>
                </a:solidFill>
              </a:rPr>
              <a:t>netten akmıyor!</a:t>
            </a:r>
          </a:p>
        </p:txBody>
      </p:sp>
      <p:sp>
        <p:nvSpPr>
          <p:cNvPr id="50" name="Metin kutusu 49"/>
          <p:cNvSpPr txBox="1"/>
          <p:nvPr/>
        </p:nvSpPr>
        <p:spPr>
          <a:xfrm>
            <a:off x="3905207" y="2788108"/>
            <a:ext cx="4381584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tr-TR" sz="3200" b="1" dirty="0">
                <a:solidFill>
                  <a:schemeClr val="bg1"/>
                </a:solidFill>
              </a:rPr>
              <a:t>İnternete bağlı ol,</a:t>
            </a:r>
          </a:p>
          <a:p>
            <a:pPr algn="ctr"/>
            <a:r>
              <a:rPr lang="tr-TR" sz="3200" b="1" dirty="0">
                <a:solidFill>
                  <a:schemeClr val="bg1"/>
                </a:solidFill>
              </a:rPr>
              <a:t>bağımlı olma.</a:t>
            </a:r>
          </a:p>
        </p:txBody>
      </p:sp>
      <p:sp>
        <p:nvSpPr>
          <p:cNvPr id="51" name="Metin kutusu 50"/>
          <p:cNvSpPr txBox="1"/>
          <p:nvPr/>
        </p:nvSpPr>
        <p:spPr>
          <a:xfrm>
            <a:off x="565484" y="4774656"/>
            <a:ext cx="4381584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tr-TR" sz="3200" b="1" dirty="0">
                <a:solidFill>
                  <a:schemeClr val="bg1"/>
                </a:solidFill>
              </a:rPr>
              <a:t>Sosyal çevreni</a:t>
            </a:r>
          </a:p>
          <a:p>
            <a:pPr algn="ctr"/>
            <a:r>
              <a:rPr lang="tr-TR" sz="3200" b="1" dirty="0">
                <a:solidFill>
                  <a:schemeClr val="bg1"/>
                </a:solidFill>
              </a:rPr>
              <a:t>sosyal medya ile</a:t>
            </a:r>
          </a:p>
          <a:p>
            <a:pPr algn="ctr"/>
            <a:r>
              <a:rPr lang="tr-TR" sz="3200" b="1" dirty="0">
                <a:solidFill>
                  <a:schemeClr val="bg1"/>
                </a:solidFill>
              </a:rPr>
              <a:t>kısıtlama</a:t>
            </a:r>
          </a:p>
        </p:txBody>
      </p:sp>
      <p:sp>
        <p:nvSpPr>
          <p:cNvPr id="53" name="Metin kutusu 52"/>
          <p:cNvSpPr txBox="1"/>
          <p:nvPr/>
        </p:nvSpPr>
        <p:spPr>
          <a:xfrm>
            <a:off x="6979905" y="4797528"/>
            <a:ext cx="4381584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i-FI" sz="3200" b="1" dirty="0">
                <a:solidFill>
                  <a:schemeClr val="bg1"/>
                </a:solidFill>
              </a:rPr>
              <a:t>Telefonun çeksin,</a:t>
            </a:r>
          </a:p>
          <a:p>
            <a:pPr algn="ctr"/>
            <a:r>
              <a:rPr lang="fi-FI" sz="3200" b="1" dirty="0">
                <a:solidFill>
                  <a:schemeClr val="bg1"/>
                </a:solidFill>
              </a:rPr>
              <a:t>ama seni içine</a:t>
            </a:r>
          </a:p>
          <a:p>
            <a:pPr algn="ctr"/>
            <a:r>
              <a:rPr lang="fi-FI" sz="3200" b="1" dirty="0">
                <a:solidFill>
                  <a:schemeClr val="bg1"/>
                </a:solidFill>
              </a:rPr>
              <a:t>çekmesin</a:t>
            </a:r>
            <a:endParaRPr lang="tr-TR" sz="3200" b="1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52937970"/>
      </p:ext>
    </p:extLst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750"/>
                            </p:stCondLst>
                            <p:childTnLst>
                              <p:par>
                                <p:cTn id="1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25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000"/>
                            </p:stCondLst>
                            <p:childTnLst>
                              <p:par>
                                <p:cTn id="1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250"/>
                            </p:stCondLst>
                            <p:childTnLst>
                              <p:par>
                                <p:cTn id="2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5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500"/>
                            </p:stCondLst>
                            <p:childTnLst>
                              <p:par>
                                <p:cTn id="2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5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750"/>
                            </p:stCondLst>
                            <p:childTnLst>
                              <p:par>
                                <p:cTn id="2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25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2000"/>
                            </p:stCondLst>
                            <p:childTnLst>
                              <p:par>
                                <p:cTn id="3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25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2250"/>
                            </p:stCondLst>
                            <p:childTnLst>
                              <p:par>
                                <p:cTn id="3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25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8" grpId="0"/>
      <p:bldP spid="49" grpId="0"/>
      <p:bldP spid="50" grpId="0"/>
      <p:bldP spid="51" grpId="0"/>
      <p:bldP spid="53" grpId="0"/>
    </p:bldLst>
  </p:timing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AutoShape 3"/>
          <p:cNvSpPr>
            <a:spLocks noChangeAspect="1" noChangeArrowheads="1" noTextEdit="1"/>
          </p:cNvSpPr>
          <p:nvPr/>
        </p:nvSpPr>
        <p:spPr bwMode="auto"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" name="Rectangle 5"/>
          <p:cNvSpPr>
            <a:spLocks noChangeArrowheads="1"/>
          </p:cNvSpPr>
          <p:nvPr/>
        </p:nvSpPr>
        <p:spPr bwMode="auto">
          <a:xfrm>
            <a:off x="0" y="1"/>
            <a:ext cx="12191999" cy="6858000"/>
          </a:xfrm>
          <a:prstGeom prst="rect">
            <a:avLst/>
          </a:prstGeom>
          <a:solidFill>
            <a:srgbClr val="11A74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pic>
        <p:nvPicPr>
          <p:cNvPr id="16" name="Resim 15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537210" y="4154824"/>
            <a:ext cx="1816576" cy="1637897"/>
          </a:xfrm>
          <a:prstGeom prst="rect">
            <a:avLst/>
          </a:prstGeom>
        </p:spPr>
      </p:pic>
      <p:pic>
        <p:nvPicPr>
          <p:cNvPr id="17" name="Resim 1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9090608" y="746788"/>
            <a:ext cx="1698750" cy="1822500"/>
          </a:xfrm>
          <a:prstGeom prst="rect">
            <a:avLst/>
          </a:prstGeom>
        </p:spPr>
      </p:pic>
      <p:pic>
        <p:nvPicPr>
          <p:cNvPr id="18" name="Resim 17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141356" y="5384455"/>
            <a:ext cx="2003616" cy="1078136"/>
          </a:xfrm>
          <a:prstGeom prst="rect">
            <a:avLst/>
          </a:prstGeom>
        </p:spPr>
      </p:pic>
      <p:pic>
        <p:nvPicPr>
          <p:cNvPr id="19" name="Resim 18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640731" y="1464953"/>
            <a:ext cx="1001250" cy="1631250"/>
          </a:xfrm>
          <a:prstGeom prst="rect">
            <a:avLst/>
          </a:prstGeom>
        </p:spPr>
      </p:pic>
      <p:sp>
        <p:nvSpPr>
          <p:cNvPr id="50" name="Metin kutusu 49"/>
          <p:cNvSpPr txBox="1"/>
          <p:nvPr/>
        </p:nvSpPr>
        <p:spPr>
          <a:xfrm>
            <a:off x="3418646" y="949010"/>
            <a:ext cx="4381584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tr-TR" sz="3200" b="1" dirty="0">
                <a:solidFill>
                  <a:schemeClr val="bg1"/>
                </a:solidFill>
              </a:rPr>
              <a:t>Sıfır teknoloji değil,</a:t>
            </a:r>
          </a:p>
          <a:p>
            <a:pPr algn="ctr"/>
            <a:r>
              <a:rPr lang="tr-TR" sz="3200" b="1" dirty="0">
                <a:solidFill>
                  <a:schemeClr val="bg1"/>
                </a:solidFill>
              </a:rPr>
              <a:t>sınırsız teknoloji değil,</a:t>
            </a:r>
          </a:p>
          <a:p>
            <a:pPr algn="ctr"/>
            <a:r>
              <a:rPr lang="tr-TR" sz="3200" b="1" dirty="0">
                <a:solidFill>
                  <a:schemeClr val="bg1"/>
                </a:solidFill>
              </a:rPr>
              <a:t>yeterince teknoloji.</a:t>
            </a:r>
          </a:p>
        </p:txBody>
      </p:sp>
      <p:sp>
        <p:nvSpPr>
          <p:cNvPr id="51" name="Metin kutusu 50"/>
          <p:cNvSpPr txBox="1"/>
          <p:nvPr/>
        </p:nvSpPr>
        <p:spPr>
          <a:xfrm>
            <a:off x="1227854" y="3445013"/>
            <a:ext cx="4381584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tr-TR" sz="3200" b="1" dirty="0">
                <a:solidFill>
                  <a:schemeClr val="bg1"/>
                </a:solidFill>
              </a:rPr>
              <a:t>Teknoloji çözüm üretir,</a:t>
            </a:r>
          </a:p>
          <a:p>
            <a:pPr algn="ctr"/>
            <a:r>
              <a:rPr lang="tr-TR" sz="3200" b="1" dirty="0">
                <a:solidFill>
                  <a:schemeClr val="bg1"/>
                </a:solidFill>
              </a:rPr>
              <a:t>bağımlılık sorun üretir.</a:t>
            </a:r>
          </a:p>
        </p:txBody>
      </p:sp>
      <p:sp>
        <p:nvSpPr>
          <p:cNvPr id="53" name="Metin kutusu 52"/>
          <p:cNvSpPr txBox="1"/>
          <p:nvPr/>
        </p:nvSpPr>
        <p:spPr>
          <a:xfrm>
            <a:off x="7572227" y="3303500"/>
            <a:ext cx="4381584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i-FI" sz="3200" b="1" dirty="0">
                <a:solidFill>
                  <a:schemeClr val="bg1"/>
                </a:solidFill>
              </a:rPr>
              <a:t>Azı karar,</a:t>
            </a:r>
          </a:p>
          <a:p>
            <a:pPr algn="ctr"/>
            <a:r>
              <a:rPr lang="fi-FI" sz="3200" b="1" dirty="0">
                <a:solidFill>
                  <a:schemeClr val="bg1"/>
                </a:solidFill>
              </a:rPr>
              <a:t>çoğu zarar.</a:t>
            </a:r>
            <a:endParaRPr lang="tr-TR" sz="3200" b="1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4509253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25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750"/>
                            </p:stCondLst>
                            <p:childTnLst>
                              <p:par>
                                <p:cTn id="1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5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250"/>
                            </p:stCondLst>
                            <p:childTnLst>
                              <p:par>
                                <p:cTn id="2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5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500"/>
                            </p:stCondLst>
                            <p:childTnLst>
                              <p:par>
                                <p:cTn id="2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25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0" grpId="0"/>
      <p:bldP spid="51" grpId="0"/>
      <p:bldP spid="53" grpId="0"/>
    </p:bldLst>
  </p:timing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Resim 6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9" name="Dikdörtgen 8"/>
          <p:cNvSpPr/>
          <p:nvPr/>
        </p:nvSpPr>
        <p:spPr>
          <a:xfrm>
            <a:off x="0" y="4235436"/>
            <a:ext cx="12192000" cy="936758"/>
          </a:xfrm>
          <a:prstGeom prst="rect">
            <a:avLst/>
          </a:prstGeom>
          <a:solidFill>
            <a:srgbClr val="11A74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>
              <a:solidFill>
                <a:srgbClr val="E61F4F"/>
              </a:solidFill>
            </a:endParaRPr>
          </a:p>
        </p:txBody>
      </p:sp>
      <p:grpSp>
        <p:nvGrpSpPr>
          <p:cNvPr id="14397" name="Grup 14396"/>
          <p:cNvGrpSpPr/>
          <p:nvPr/>
        </p:nvGrpSpPr>
        <p:grpSpPr>
          <a:xfrm>
            <a:off x="466725" y="5405756"/>
            <a:ext cx="10920798" cy="1082675"/>
            <a:chOff x="466725" y="5222875"/>
            <a:chExt cx="10920798" cy="1082675"/>
          </a:xfrm>
        </p:grpSpPr>
        <p:grpSp>
          <p:nvGrpSpPr>
            <p:cNvPr id="14395" name="Grup 14394"/>
            <p:cNvGrpSpPr/>
            <p:nvPr/>
          </p:nvGrpSpPr>
          <p:grpSpPr>
            <a:xfrm>
              <a:off x="466725" y="5222875"/>
              <a:ext cx="2260601" cy="1082675"/>
              <a:chOff x="466725" y="5222875"/>
              <a:chExt cx="2260601" cy="1082675"/>
            </a:xfrm>
          </p:grpSpPr>
          <p:sp>
            <p:nvSpPr>
              <p:cNvPr id="4" name="Freeform 5"/>
              <p:cNvSpPr>
                <a:spLocks/>
              </p:cNvSpPr>
              <p:nvPr/>
            </p:nvSpPr>
            <p:spPr bwMode="auto">
              <a:xfrm>
                <a:off x="2332038" y="5802313"/>
                <a:ext cx="395288" cy="2746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" name="Freeform 6"/>
              <p:cNvSpPr>
                <a:spLocks noEditPoints="1"/>
              </p:cNvSpPr>
              <p:nvPr/>
            </p:nvSpPr>
            <p:spPr bwMode="auto">
              <a:xfrm>
                <a:off x="2335213" y="6002338"/>
                <a:ext cx="392113" cy="74613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14343" name="Picture 7"/>
              <p:cNvPicPr>
                <a:picLocks noChangeAspect="1" noChangeArrowheads="1"/>
              </p:cNvPicPr>
              <p:nvPr/>
            </p:nvPicPr>
            <p:blipFill>
              <a:blip r:embed="rId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332038" y="5792788"/>
                <a:ext cx="392113" cy="2809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0" name="Freeform 8"/>
              <p:cNvSpPr>
                <a:spLocks/>
              </p:cNvSpPr>
              <p:nvPr/>
            </p:nvSpPr>
            <p:spPr bwMode="auto">
              <a:xfrm>
                <a:off x="1419225" y="5480050"/>
                <a:ext cx="915988" cy="67310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9"/>
              <p:cNvSpPr>
                <a:spLocks noEditPoints="1"/>
              </p:cNvSpPr>
              <p:nvPr/>
            </p:nvSpPr>
            <p:spPr bwMode="auto">
              <a:xfrm>
                <a:off x="931863" y="5222875"/>
                <a:ext cx="592138" cy="92710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2" name="Freeform 10"/>
              <p:cNvSpPr>
                <a:spLocks/>
              </p:cNvSpPr>
              <p:nvPr/>
            </p:nvSpPr>
            <p:spPr bwMode="auto">
              <a:xfrm>
                <a:off x="1036638" y="5808663"/>
                <a:ext cx="487363" cy="341313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1"/>
              <p:cNvSpPr>
                <a:spLocks/>
              </p:cNvSpPr>
              <p:nvPr/>
            </p:nvSpPr>
            <p:spPr bwMode="auto">
              <a:xfrm>
                <a:off x="466725" y="5305425"/>
                <a:ext cx="528638" cy="857250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2"/>
              <p:cNvSpPr>
                <a:spLocks/>
              </p:cNvSpPr>
              <p:nvPr/>
            </p:nvSpPr>
            <p:spPr bwMode="auto">
              <a:xfrm>
                <a:off x="571500" y="6248400"/>
                <a:ext cx="41275" cy="53975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13"/>
              <p:cNvSpPr>
                <a:spLocks noEditPoints="1"/>
              </p:cNvSpPr>
              <p:nvPr/>
            </p:nvSpPr>
            <p:spPr bwMode="auto">
              <a:xfrm>
                <a:off x="619125" y="6238875"/>
                <a:ext cx="41275" cy="66675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14"/>
              <p:cNvSpPr>
                <a:spLocks noEditPoints="1"/>
              </p:cNvSpPr>
              <p:nvPr/>
            </p:nvSpPr>
            <p:spPr bwMode="auto">
              <a:xfrm>
                <a:off x="673100" y="6248400"/>
                <a:ext cx="31750" cy="53975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15"/>
              <p:cNvSpPr>
                <a:spLocks/>
              </p:cNvSpPr>
              <p:nvPr/>
            </p:nvSpPr>
            <p:spPr bwMode="auto">
              <a:xfrm>
                <a:off x="711200" y="6248400"/>
                <a:ext cx="34925" cy="53975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16"/>
              <p:cNvSpPr>
                <a:spLocks noEditPoints="1"/>
              </p:cNvSpPr>
              <p:nvPr/>
            </p:nvSpPr>
            <p:spPr bwMode="auto">
              <a:xfrm>
                <a:off x="752475" y="6238875"/>
                <a:ext cx="3175" cy="63500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17"/>
              <p:cNvSpPr>
                <a:spLocks/>
              </p:cNvSpPr>
              <p:nvPr/>
            </p:nvSpPr>
            <p:spPr bwMode="auto">
              <a:xfrm>
                <a:off x="762000" y="6248400"/>
                <a:ext cx="39688" cy="53975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18"/>
              <p:cNvSpPr>
                <a:spLocks/>
              </p:cNvSpPr>
              <p:nvPr/>
            </p:nvSpPr>
            <p:spPr bwMode="auto">
              <a:xfrm>
                <a:off x="808038" y="6248400"/>
                <a:ext cx="25400" cy="53975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19"/>
              <p:cNvSpPr>
                <a:spLocks noEditPoints="1"/>
              </p:cNvSpPr>
              <p:nvPr/>
            </p:nvSpPr>
            <p:spPr bwMode="auto">
              <a:xfrm>
                <a:off x="865188" y="6248400"/>
                <a:ext cx="28575" cy="53975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0"/>
              <p:cNvSpPr>
                <a:spLocks noEditPoints="1"/>
              </p:cNvSpPr>
              <p:nvPr/>
            </p:nvSpPr>
            <p:spPr bwMode="auto">
              <a:xfrm>
                <a:off x="896938" y="6245225"/>
                <a:ext cx="47625" cy="57150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1"/>
              <p:cNvSpPr>
                <a:spLocks noEditPoints="1"/>
              </p:cNvSpPr>
              <p:nvPr/>
            </p:nvSpPr>
            <p:spPr bwMode="auto">
              <a:xfrm>
                <a:off x="947738" y="6238875"/>
                <a:ext cx="44450" cy="66675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22"/>
              <p:cNvSpPr>
                <a:spLocks/>
              </p:cNvSpPr>
              <p:nvPr/>
            </p:nvSpPr>
            <p:spPr bwMode="auto">
              <a:xfrm>
                <a:off x="1004888" y="6248400"/>
                <a:ext cx="3175" cy="53975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336" name="Freeform 23"/>
              <p:cNvSpPr>
                <a:spLocks/>
              </p:cNvSpPr>
              <p:nvPr/>
            </p:nvSpPr>
            <p:spPr bwMode="auto">
              <a:xfrm>
                <a:off x="1017588" y="6248400"/>
                <a:ext cx="60325" cy="53975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337" name="Freeform 24"/>
              <p:cNvSpPr>
                <a:spLocks/>
              </p:cNvSpPr>
              <p:nvPr/>
            </p:nvSpPr>
            <p:spPr bwMode="auto">
              <a:xfrm>
                <a:off x="1087438" y="6248400"/>
                <a:ext cx="25400" cy="53975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338" name="Freeform 25"/>
              <p:cNvSpPr>
                <a:spLocks/>
              </p:cNvSpPr>
              <p:nvPr/>
            </p:nvSpPr>
            <p:spPr bwMode="auto">
              <a:xfrm>
                <a:off x="1122363" y="6248400"/>
                <a:ext cx="6350" cy="53975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339" name="Freeform 26"/>
              <p:cNvSpPr>
                <a:spLocks/>
              </p:cNvSpPr>
              <p:nvPr/>
            </p:nvSpPr>
            <p:spPr bwMode="auto">
              <a:xfrm>
                <a:off x="1141413" y="6248400"/>
                <a:ext cx="25400" cy="53975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340" name="Freeform 27"/>
              <p:cNvSpPr>
                <a:spLocks/>
              </p:cNvSpPr>
              <p:nvPr/>
            </p:nvSpPr>
            <p:spPr bwMode="auto">
              <a:xfrm>
                <a:off x="1173163" y="6248400"/>
                <a:ext cx="6350" cy="53975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341" name="Freeform 28"/>
              <p:cNvSpPr>
                <a:spLocks/>
              </p:cNvSpPr>
              <p:nvPr/>
            </p:nvSpPr>
            <p:spPr bwMode="auto">
              <a:xfrm>
                <a:off x="1192213" y="6248400"/>
                <a:ext cx="34925" cy="53975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342" name="Freeform 29"/>
              <p:cNvSpPr>
                <a:spLocks/>
              </p:cNvSpPr>
              <p:nvPr/>
            </p:nvSpPr>
            <p:spPr bwMode="auto">
              <a:xfrm>
                <a:off x="1233488" y="6248400"/>
                <a:ext cx="25400" cy="53975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344" name="Freeform 30"/>
              <p:cNvSpPr>
                <a:spLocks noEditPoints="1"/>
              </p:cNvSpPr>
              <p:nvPr/>
            </p:nvSpPr>
            <p:spPr bwMode="auto">
              <a:xfrm>
                <a:off x="1258888" y="6245225"/>
                <a:ext cx="47625" cy="57150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345" name="Freeform 31"/>
              <p:cNvSpPr>
                <a:spLocks/>
              </p:cNvSpPr>
              <p:nvPr/>
            </p:nvSpPr>
            <p:spPr bwMode="auto">
              <a:xfrm>
                <a:off x="1335088" y="6248400"/>
                <a:ext cx="60325" cy="53975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346" name="Freeform 32"/>
              <p:cNvSpPr>
                <a:spLocks noEditPoints="1"/>
              </p:cNvSpPr>
              <p:nvPr/>
            </p:nvSpPr>
            <p:spPr bwMode="auto">
              <a:xfrm>
                <a:off x="1401763" y="6238875"/>
                <a:ext cx="42863" cy="66675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347" name="Freeform 33"/>
              <p:cNvSpPr>
                <a:spLocks/>
              </p:cNvSpPr>
              <p:nvPr/>
            </p:nvSpPr>
            <p:spPr bwMode="auto">
              <a:xfrm>
                <a:off x="1450975" y="6245225"/>
                <a:ext cx="41275" cy="60325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348" name="Freeform 34"/>
              <p:cNvSpPr>
                <a:spLocks noEditPoints="1"/>
              </p:cNvSpPr>
              <p:nvPr/>
            </p:nvSpPr>
            <p:spPr bwMode="auto">
              <a:xfrm>
                <a:off x="1498600" y="6245225"/>
                <a:ext cx="47625" cy="57150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349" name="Freeform 35"/>
              <p:cNvSpPr>
                <a:spLocks noEditPoints="1"/>
              </p:cNvSpPr>
              <p:nvPr/>
            </p:nvSpPr>
            <p:spPr bwMode="auto">
              <a:xfrm>
                <a:off x="1552575" y="6248400"/>
                <a:ext cx="38100" cy="53975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350" name="Freeform 36"/>
              <p:cNvSpPr>
                <a:spLocks/>
              </p:cNvSpPr>
              <p:nvPr/>
            </p:nvSpPr>
            <p:spPr bwMode="auto">
              <a:xfrm>
                <a:off x="1600200" y="6248400"/>
                <a:ext cx="28575" cy="53975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351" name="Freeform 37"/>
              <p:cNvSpPr>
                <a:spLocks/>
              </p:cNvSpPr>
              <p:nvPr/>
            </p:nvSpPr>
            <p:spPr bwMode="auto">
              <a:xfrm>
                <a:off x="1638300" y="6248400"/>
                <a:ext cx="25400" cy="53975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352" name="Freeform 38"/>
              <p:cNvSpPr>
                <a:spLocks/>
              </p:cNvSpPr>
              <p:nvPr/>
            </p:nvSpPr>
            <p:spPr bwMode="auto">
              <a:xfrm>
                <a:off x="1670050" y="6248400"/>
                <a:ext cx="25400" cy="53975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353" name="Freeform 39"/>
              <p:cNvSpPr>
                <a:spLocks/>
              </p:cNvSpPr>
              <p:nvPr/>
            </p:nvSpPr>
            <p:spPr bwMode="auto">
              <a:xfrm>
                <a:off x="1730375" y="6248400"/>
                <a:ext cx="25400" cy="53975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354" name="Freeform 40"/>
              <p:cNvSpPr>
                <a:spLocks noEditPoints="1"/>
              </p:cNvSpPr>
              <p:nvPr/>
            </p:nvSpPr>
            <p:spPr bwMode="auto">
              <a:xfrm>
                <a:off x="1762125" y="6238875"/>
                <a:ext cx="44450" cy="66675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355" name="Freeform 41"/>
              <p:cNvSpPr>
                <a:spLocks noEditPoints="1"/>
              </p:cNvSpPr>
              <p:nvPr/>
            </p:nvSpPr>
            <p:spPr bwMode="auto">
              <a:xfrm>
                <a:off x="1816100" y="6238875"/>
                <a:ext cx="6350" cy="63500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356" name="Freeform 42"/>
              <p:cNvSpPr>
                <a:spLocks/>
              </p:cNvSpPr>
              <p:nvPr/>
            </p:nvSpPr>
            <p:spPr bwMode="auto">
              <a:xfrm>
                <a:off x="1828800" y="6248400"/>
                <a:ext cx="41275" cy="53975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357" name="Freeform 43"/>
              <p:cNvSpPr>
                <a:spLocks noEditPoints="1"/>
              </p:cNvSpPr>
              <p:nvPr/>
            </p:nvSpPr>
            <p:spPr bwMode="auto">
              <a:xfrm>
                <a:off x="1876425" y="6238875"/>
                <a:ext cx="6350" cy="63500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358" name="Freeform 44"/>
              <p:cNvSpPr>
                <a:spLocks/>
              </p:cNvSpPr>
              <p:nvPr/>
            </p:nvSpPr>
            <p:spPr bwMode="auto">
              <a:xfrm>
                <a:off x="1892300" y="6248400"/>
                <a:ext cx="60325" cy="53975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359" name="Freeform 45"/>
              <p:cNvSpPr>
                <a:spLocks noEditPoints="1"/>
              </p:cNvSpPr>
              <p:nvPr/>
            </p:nvSpPr>
            <p:spPr bwMode="auto">
              <a:xfrm>
                <a:off x="1984375" y="6248400"/>
                <a:ext cx="28575" cy="53975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360" name="Freeform 46"/>
              <p:cNvSpPr>
                <a:spLocks noEditPoints="1"/>
              </p:cNvSpPr>
              <p:nvPr/>
            </p:nvSpPr>
            <p:spPr bwMode="auto">
              <a:xfrm>
                <a:off x="2022475" y="6248400"/>
                <a:ext cx="30163" cy="53975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361" name="Freeform 47"/>
              <p:cNvSpPr>
                <a:spLocks noEditPoints="1"/>
              </p:cNvSpPr>
              <p:nvPr/>
            </p:nvSpPr>
            <p:spPr bwMode="auto">
              <a:xfrm>
                <a:off x="2055813" y="6248400"/>
                <a:ext cx="57150" cy="57150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362" name="Freeform 48"/>
              <p:cNvSpPr>
                <a:spLocks/>
              </p:cNvSpPr>
              <p:nvPr/>
            </p:nvSpPr>
            <p:spPr bwMode="auto">
              <a:xfrm>
                <a:off x="2119313" y="6245225"/>
                <a:ext cx="44450" cy="60325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363" name="Freeform 49"/>
              <p:cNvSpPr>
                <a:spLocks noEditPoints="1"/>
              </p:cNvSpPr>
              <p:nvPr/>
            </p:nvSpPr>
            <p:spPr bwMode="auto">
              <a:xfrm>
                <a:off x="2173288" y="6248400"/>
                <a:ext cx="34925" cy="53975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364" name="Freeform 50"/>
              <p:cNvSpPr>
                <a:spLocks noEditPoints="1"/>
              </p:cNvSpPr>
              <p:nvPr/>
            </p:nvSpPr>
            <p:spPr bwMode="auto">
              <a:xfrm>
                <a:off x="2208213" y="6245225"/>
                <a:ext cx="47625" cy="57150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365" name="Freeform 51"/>
              <p:cNvSpPr>
                <a:spLocks/>
              </p:cNvSpPr>
              <p:nvPr/>
            </p:nvSpPr>
            <p:spPr bwMode="auto">
              <a:xfrm>
                <a:off x="2259013" y="6248400"/>
                <a:ext cx="60325" cy="53975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366" name="Freeform 52"/>
              <p:cNvSpPr>
                <a:spLocks/>
              </p:cNvSpPr>
              <p:nvPr/>
            </p:nvSpPr>
            <p:spPr bwMode="auto">
              <a:xfrm>
                <a:off x="2328863" y="6248400"/>
                <a:ext cx="6350" cy="53975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367" name="Freeform 53"/>
              <p:cNvSpPr>
                <a:spLocks/>
              </p:cNvSpPr>
              <p:nvPr/>
            </p:nvSpPr>
            <p:spPr bwMode="auto">
              <a:xfrm>
                <a:off x="2493963" y="5986463"/>
                <a:ext cx="15875" cy="9525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216" name="Freeform 54"/>
              <p:cNvSpPr>
                <a:spLocks noEditPoints="1"/>
              </p:cNvSpPr>
              <p:nvPr/>
            </p:nvSpPr>
            <p:spPr bwMode="auto">
              <a:xfrm>
                <a:off x="2592388" y="5894388"/>
                <a:ext cx="58738" cy="69850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217" name="Freeform 55"/>
              <p:cNvSpPr>
                <a:spLocks/>
              </p:cNvSpPr>
              <p:nvPr/>
            </p:nvSpPr>
            <p:spPr bwMode="auto">
              <a:xfrm>
                <a:off x="2554288" y="5897563"/>
                <a:ext cx="38100" cy="73025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220" name="Freeform 56"/>
              <p:cNvSpPr>
                <a:spLocks/>
              </p:cNvSpPr>
              <p:nvPr/>
            </p:nvSpPr>
            <p:spPr bwMode="auto">
              <a:xfrm>
                <a:off x="2427288" y="5919788"/>
                <a:ext cx="47625" cy="73025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221" name="Freeform 57"/>
              <p:cNvSpPr>
                <a:spLocks/>
              </p:cNvSpPr>
              <p:nvPr/>
            </p:nvSpPr>
            <p:spPr bwMode="auto">
              <a:xfrm>
                <a:off x="2370138" y="5910263"/>
                <a:ext cx="53975" cy="79375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222" name="Freeform 58"/>
              <p:cNvSpPr>
                <a:spLocks/>
              </p:cNvSpPr>
              <p:nvPr/>
            </p:nvSpPr>
            <p:spPr bwMode="auto">
              <a:xfrm>
                <a:off x="2532063" y="5922963"/>
                <a:ext cx="19050" cy="53975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223" name="Freeform 59"/>
              <p:cNvSpPr>
                <a:spLocks/>
              </p:cNvSpPr>
              <p:nvPr/>
            </p:nvSpPr>
            <p:spPr bwMode="auto">
              <a:xfrm>
                <a:off x="2636838" y="5894388"/>
                <a:ext cx="55563" cy="76200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224" name="Freeform 60"/>
              <p:cNvSpPr>
                <a:spLocks/>
              </p:cNvSpPr>
              <p:nvPr/>
            </p:nvSpPr>
            <p:spPr bwMode="auto">
              <a:xfrm>
                <a:off x="2532063" y="5903913"/>
                <a:ext cx="19050" cy="19050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225" name="Freeform 61"/>
              <p:cNvSpPr>
                <a:spLocks/>
              </p:cNvSpPr>
              <p:nvPr/>
            </p:nvSpPr>
            <p:spPr bwMode="auto">
              <a:xfrm>
                <a:off x="2478088" y="5913438"/>
                <a:ext cx="50800" cy="73025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14391" name="Grup 14390"/>
            <p:cNvGrpSpPr/>
            <p:nvPr/>
          </p:nvGrpSpPr>
          <p:grpSpPr>
            <a:xfrm>
              <a:off x="10212772" y="5656263"/>
              <a:ext cx="1174751" cy="582612"/>
              <a:chOff x="10212772" y="5726113"/>
              <a:chExt cx="1174751" cy="582612"/>
            </a:xfrm>
          </p:grpSpPr>
          <p:grpSp>
            <p:nvGrpSpPr>
              <p:cNvPr id="14390" name="Grup 14389"/>
              <p:cNvGrpSpPr/>
              <p:nvPr/>
            </p:nvGrpSpPr>
            <p:grpSpPr>
              <a:xfrm>
                <a:off x="10212772" y="5726113"/>
                <a:ext cx="585788" cy="582612"/>
                <a:chOff x="3013075" y="5726113"/>
                <a:chExt cx="585788" cy="582612"/>
              </a:xfrm>
            </p:grpSpPr>
            <p:sp>
              <p:nvSpPr>
                <p:cNvPr id="1226" name="Freeform 62"/>
                <p:cNvSpPr>
                  <a:spLocks/>
                </p:cNvSpPr>
                <p:nvPr/>
              </p:nvSpPr>
              <p:spPr bwMode="auto">
                <a:xfrm>
                  <a:off x="3294063" y="6002338"/>
                  <a:ext cx="19050" cy="242888"/>
                </a:xfrm>
                <a:custGeom>
                  <a:avLst/>
                  <a:gdLst>
                    <a:gd name="T0" fmla="*/ 0 w 12"/>
                    <a:gd name="T1" fmla="*/ 0 h 153"/>
                    <a:gd name="T2" fmla="*/ 12 w 12"/>
                    <a:gd name="T3" fmla="*/ 0 h 153"/>
                    <a:gd name="T4" fmla="*/ 10 w 12"/>
                    <a:gd name="T5" fmla="*/ 153 h 153"/>
                    <a:gd name="T6" fmla="*/ 4 w 12"/>
                    <a:gd name="T7" fmla="*/ 153 h 153"/>
                    <a:gd name="T8" fmla="*/ 0 w 12"/>
                    <a:gd name="T9" fmla="*/ 0 h 1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53">
                      <a:moveTo>
                        <a:pt x="0" y="0"/>
                      </a:moveTo>
                      <a:lnTo>
                        <a:pt x="12" y="0"/>
                      </a:lnTo>
                      <a:lnTo>
                        <a:pt x="10" y="153"/>
                      </a:lnTo>
                      <a:lnTo>
                        <a:pt x="4" y="15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227" name="Freeform 63"/>
                <p:cNvSpPr>
                  <a:spLocks/>
                </p:cNvSpPr>
                <p:nvPr/>
              </p:nvSpPr>
              <p:spPr bwMode="auto">
                <a:xfrm>
                  <a:off x="3294063" y="6002338"/>
                  <a:ext cx="19050" cy="242888"/>
                </a:xfrm>
                <a:custGeom>
                  <a:avLst/>
                  <a:gdLst>
                    <a:gd name="T0" fmla="*/ 0 w 12"/>
                    <a:gd name="T1" fmla="*/ 0 h 153"/>
                    <a:gd name="T2" fmla="*/ 12 w 12"/>
                    <a:gd name="T3" fmla="*/ 0 h 153"/>
                    <a:gd name="T4" fmla="*/ 10 w 12"/>
                    <a:gd name="T5" fmla="*/ 153 h 153"/>
                    <a:gd name="T6" fmla="*/ 4 w 12"/>
                    <a:gd name="T7" fmla="*/ 153 h 1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2" h="153">
                      <a:moveTo>
                        <a:pt x="0" y="0"/>
                      </a:moveTo>
                      <a:lnTo>
                        <a:pt x="12" y="0"/>
                      </a:lnTo>
                      <a:lnTo>
                        <a:pt x="10" y="153"/>
                      </a:lnTo>
                      <a:lnTo>
                        <a:pt x="4" y="153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228" name="Freeform 64"/>
                <p:cNvSpPr>
                  <a:spLocks/>
                </p:cNvSpPr>
                <p:nvPr/>
              </p:nvSpPr>
              <p:spPr bwMode="auto">
                <a:xfrm>
                  <a:off x="3013075" y="6035675"/>
                  <a:ext cx="222250" cy="273050"/>
                </a:xfrm>
                <a:custGeom>
                  <a:avLst/>
                  <a:gdLst>
                    <a:gd name="T0" fmla="*/ 9 w 70"/>
                    <a:gd name="T1" fmla="*/ 10 h 86"/>
                    <a:gd name="T2" fmla="*/ 2 w 70"/>
                    <a:gd name="T3" fmla="*/ 0 h 86"/>
                    <a:gd name="T4" fmla="*/ 7 w 70"/>
                    <a:gd name="T5" fmla="*/ 17 h 86"/>
                    <a:gd name="T6" fmla="*/ 7 w 70"/>
                    <a:gd name="T7" fmla="*/ 19 h 86"/>
                    <a:gd name="T8" fmla="*/ 3 w 70"/>
                    <a:gd name="T9" fmla="*/ 16 h 86"/>
                    <a:gd name="T10" fmla="*/ 12 w 70"/>
                    <a:gd name="T11" fmla="*/ 32 h 86"/>
                    <a:gd name="T12" fmla="*/ 12 w 70"/>
                    <a:gd name="T13" fmla="*/ 33 h 86"/>
                    <a:gd name="T14" fmla="*/ 7 w 70"/>
                    <a:gd name="T15" fmla="*/ 32 h 86"/>
                    <a:gd name="T16" fmla="*/ 18 w 70"/>
                    <a:gd name="T17" fmla="*/ 45 h 86"/>
                    <a:gd name="T18" fmla="*/ 18 w 70"/>
                    <a:gd name="T19" fmla="*/ 47 h 86"/>
                    <a:gd name="T20" fmla="*/ 14 w 70"/>
                    <a:gd name="T21" fmla="*/ 46 h 86"/>
                    <a:gd name="T22" fmla="*/ 28 w 70"/>
                    <a:gd name="T23" fmla="*/ 58 h 86"/>
                    <a:gd name="T24" fmla="*/ 28 w 70"/>
                    <a:gd name="T25" fmla="*/ 59 h 86"/>
                    <a:gd name="T26" fmla="*/ 23 w 70"/>
                    <a:gd name="T27" fmla="*/ 59 h 86"/>
                    <a:gd name="T28" fmla="*/ 38 w 70"/>
                    <a:gd name="T29" fmla="*/ 68 h 86"/>
                    <a:gd name="T30" fmla="*/ 38 w 70"/>
                    <a:gd name="T31" fmla="*/ 70 h 86"/>
                    <a:gd name="T32" fmla="*/ 34 w 70"/>
                    <a:gd name="T33" fmla="*/ 70 h 86"/>
                    <a:gd name="T34" fmla="*/ 51 w 70"/>
                    <a:gd name="T35" fmla="*/ 77 h 86"/>
                    <a:gd name="T36" fmla="*/ 52 w 70"/>
                    <a:gd name="T37" fmla="*/ 78 h 86"/>
                    <a:gd name="T38" fmla="*/ 46 w 70"/>
                    <a:gd name="T39" fmla="*/ 80 h 86"/>
                    <a:gd name="T40" fmla="*/ 65 w 70"/>
                    <a:gd name="T41" fmla="*/ 82 h 86"/>
                    <a:gd name="T42" fmla="*/ 69 w 70"/>
                    <a:gd name="T43" fmla="*/ 84 h 86"/>
                    <a:gd name="T44" fmla="*/ 57 w 70"/>
                    <a:gd name="T45" fmla="*/ 69 h 86"/>
                    <a:gd name="T46" fmla="*/ 60 w 70"/>
                    <a:gd name="T47" fmla="*/ 78 h 86"/>
                    <a:gd name="T48" fmla="*/ 55 w 70"/>
                    <a:gd name="T49" fmla="*/ 78 h 86"/>
                    <a:gd name="T50" fmla="*/ 46 w 70"/>
                    <a:gd name="T51" fmla="*/ 62 h 86"/>
                    <a:gd name="T52" fmla="*/ 47 w 70"/>
                    <a:gd name="T53" fmla="*/ 71 h 86"/>
                    <a:gd name="T54" fmla="*/ 42 w 70"/>
                    <a:gd name="T55" fmla="*/ 70 h 86"/>
                    <a:gd name="T56" fmla="*/ 36 w 70"/>
                    <a:gd name="T57" fmla="*/ 53 h 86"/>
                    <a:gd name="T58" fmla="*/ 36 w 70"/>
                    <a:gd name="T59" fmla="*/ 62 h 86"/>
                    <a:gd name="T60" fmla="*/ 31 w 70"/>
                    <a:gd name="T61" fmla="*/ 60 h 86"/>
                    <a:gd name="T62" fmla="*/ 28 w 70"/>
                    <a:gd name="T63" fmla="*/ 42 h 86"/>
                    <a:gd name="T64" fmla="*/ 25 w 70"/>
                    <a:gd name="T65" fmla="*/ 51 h 86"/>
                    <a:gd name="T66" fmla="*/ 22 w 70"/>
                    <a:gd name="T67" fmla="*/ 48 h 86"/>
                    <a:gd name="T68" fmla="*/ 21 w 70"/>
                    <a:gd name="T69" fmla="*/ 30 h 86"/>
                    <a:gd name="T70" fmla="*/ 18 w 70"/>
                    <a:gd name="T71" fmla="*/ 39 h 86"/>
                    <a:gd name="T72" fmla="*/ 15 w 70"/>
                    <a:gd name="T73" fmla="*/ 35 h 86"/>
                    <a:gd name="T74" fmla="*/ 17 w 70"/>
                    <a:gd name="T75" fmla="*/ 17 h 86"/>
                    <a:gd name="T76" fmla="*/ 12 w 70"/>
                    <a:gd name="T77" fmla="*/ 25 h 86"/>
                    <a:gd name="T78" fmla="*/ 10 w 70"/>
                    <a:gd name="T79" fmla="*/ 21 h 86"/>
                    <a:gd name="T80" fmla="*/ 15 w 70"/>
                    <a:gd name="T81" fmla="*/ 3 h 86"/>
                    <a:gd name="T82" fmla="*/ 9 w 70"/>
                    <a:gd name="T83" fmla="*/ 10 h 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70" h="86">
                      <a:moveTo>
                        <a:pt x="9" y="10"/>
                      </a:moveTo>
                      <a:cubicBezTo>
                        <a:pt x="8" y="6"/>
                        <a:pt x="5" y="3"/>
                        <a:pt x="2" y="0"/>
                      </a:cubicBezTo>
                      <a:cubicBezTo>
                        <a:pt x="0" y="8"/>
                        <a:pt x="1" y="14"/>
                        <a:pt x="7" y="17"/>
                      </a:cubicBezTo>
                      <a:cubicBezTo>
                        <a:pt x="7" y="19"/>
                        <a:pt x="7" y="19"/>
                        <a:pt x="7" y="19"/>
                      </a:cubicBezTo>
                      <a:cubicBezTo>
                        <a:pt x="6" y="17"/>
                        <a:pt x="4" y="17"/>
                        <a:pt x="3" y="16"/>
                      </a:cubicBezTo>
                      <a:cubicBezTo>
                        <a:pt x="2" y="24"/>
                        <a:pt x="5" y="29"/>
                        <a:pt x="12" y="32"/>
                      </a:cubicBezTo>
                      <a:cubicBezTo>
                        <a:pt x="12" y="33"/>
                        <a:pt x="12" y="33"/>
                        <a:pt x="12" y="33"/>
                      </a:cubicBezTo>
                      <a:cubicBezTo>
                        <a:pt x="10" y="32"/>
                        <a:pt x="9" y="32"/>
                        <a:pt x="7" y="32"/>
                      </a:cubicBezTo>
                      <a:cubicBezTo>
                        <a:pt x="8" y="39"/>
                        <a:pt x="11" y="44"/>
                        <a:pt x="18" y="45"/>
                      </a:cubicBezTo>
                      <a:cubicBezTo>
                        <a:pt x="18" y="47"/>
                        <a:pt x="18" y="47"/>
                        <a:pt x="18" y="47"/>
                      </a:cubicBezTo>
                      <a:cubicBezTo>
                        <a:pt x="17" y="46"/>
                        <a:pt x="15" y="46"/>
                        <a:pt x="14" y="46"/>
                      </a:cubicBezTo>
                      <a:cubicBezTo>
                        <a:pt x="15" y="53"/>
                        <a:pt x="19" y="57"/>
                        <a:pt x="28" y="58"/>
                      </a:cubicBezTo>
                      <a:cubicBezTo>
                        <a:pt x="28" y="59"/>
                        <a:pt x="28" y="59"/>
                        <a:pt x="28" y="59"/>
                      </a:cubicBezTo>
                      <a:cubicBezTo>
                        <a:pt x="26" y="58"/>
                        <a:pt x="24" y="58"/>
                        <a:pt x="23" y="59"/>
                      </a:cubicBezTo>
                      <a:cubicBezTo>
                        <a:pt x="26" y="66"/>
                        <a:pt x="30" y="69"/>
                        <a:pt x="38" y="68"/>
                      </a:cubicBezTo>
                      <a:cubicBezTo>
                        <a:pt x="38" y="70"/>
                        <a:pt x="38" y="70"/>
                        <a:pt x="38" y="70"/>
                      </a:cubicBezTo>
                      <a:cubicBezTo>
                        <a:pt x="37" y="69"/>
                        <a:pt x="35" y="69"/>
                        <a:pt x="34" y="70"/>
                      </a:cubicBezTo>
                      <a:cubicBezTo>
                        <a:pt x="37" y="76"/>
                        <a:pt x="42" y="79"/>
                        <a:pt x="51" y="77"/>
                      </a:cubicBezTo>
                      <a:cubicBezTo>
                        <a:pt x="52" y="78"/>
                        <a:pt x="52" y="78"/>
                        <a:pt x="52" y="78"/>
                      </a:cubicBezTo>
                      <a:cubicBezTo>
                        <a:pt x="50" y="78"/>
                        <a:pt x="48" y="79"/>
                        <a:pt x="46" y="80"/>
                      </a:cubicBezTo>
                      <a:cubicBezTo>
                        <a:pt x="52" y="85"/>
                        <a:pt x="59" y="86"/>
                        <a:pt x="65" y="82"/>
                      </a:cubicBezTo>
                      <a:cubicBezTo>
                        <a:pt x="69" y="84"/>
                        <a:pt x="69" y="84"/>
                        <a:pt x="69" y="84"/>
                      </a:cubicBezTo>
                      <a:cubicBezTo>
                        <a:pt x="70" y="77"/>
                        <a:pt x="65" y="72"/>
                        <a:pt x="57" y="69"/>
                      </a:cubicBezTo>
                      <a:cubicBezTo>
                        <a:pt x="57" y="73"/>
                        <a:pt x="57" y="76"/>
                        <a:pt x="60" y="78"/>
                      </a:cubicBezTo>
                      <a:cubicBezTo>
                        <a:pt x="55" y="78"/>
                        <a:pt x="55" y="78"/>
                        <a:pt x="55" y="78"/>
                      </a:cubicBezTo>
                      <a:cubicBezTo>
                        <a:pt x="56" y="70"/>
                        <a:pt x="52" y="65"/>
                        <a:pt x="46" y="62"/>
                      </a:cubicBezTo>
                      <a:cubicBezTo>
                        <a:pt x="45" y="65"/>
                        <a:pt x="45" y="68"/>
                        <a:pt x="47" y="71"/>
                      </a:cubicBezTo>
                      <a:cubicBezTo>
                        <a:pt x="42" y="70"/>
                        <a:pt x="42" y="70"/>
                        <a:pt x="42" y="70"/>
                      </a:cubicBezTo>
                      <a:cubicBezTo>
                        <a:pt x="44" y="63"/>
                        <a:pt x="42" y="57"/>
                        <a:pt x="36" y="53"/>
                      </a:cubicBezTo>
                      <a:cubicBezTo>
                        <a:pt x="35" y="56"/>
                        <a:pt x="35" y="59"/>
                        <a:pt x="36" y="62"/>
                      </a:cubicBezTo>
                      <a:cubicBezTo>
                        <a:pt x="31" y="60"/>
                        <a:pt x="31" y="60"/>
                        <a:pt x="31" y="60"/>
                      </a:cubicBezTo>
                      <a:cubicBezTo>
                        <a:pt x="34" y="54"/>
                        <a:pt x="33" y="48"/>
                        <a:pt x="28" y="42"/>
                      </a:cubicBezTo>
                      <a:cubicBezTo>
                        <a:pt x="26" y="45"/>
                        <a:pt x="25" y="48"/>
                        <a:pt x="25" y="51"/>
                      </a:cubicBezTo>
                      <a:cubicBezTo>
                        <a:pt x="22" y="48"/>
                        <a:pt x="22" y="48"/>
                        <a:pt x="22" y="48"/>
                      </a:cubicBezTo>
                      <a:cubicBezTo>
                        <a:pt x="25" y="42"/>
                        <a:pt x="26" y="36"/>
                        <a:pt x="21" y="30"/>
                      </a:cubicBezTo>
                      <a:cubicBezTo>
                        <a:pt x="19" y="32"/>
                        <a:pt x="18" y="35"/>
                        <a:pt x="18" y="39"/>
                      </a:cubicBezTo>
                      <a:cubicBezTo>
                        <a:pt x="15" y="35"/>
                        <a:pt x="15" y="35"/>
                        <a:pt x="15" y="35"/>
                      </a:cubicBezTo>
                      <a:cubicBezTo>
                        <a:pt x="19" y="29"/>
                        <a:pt x="20" y="23"/>
                        <a:pt x="17" y="17"/>
                      </a:cubicBezTo>
                      <a:cubicBezTo>
                        <a:pt x="15" y="19"/>
                        <a:pt x="13" y="22"/>
                        <a:pt x="12" y="25"/>
                      </a:cubicBezTo>
                      <a:cubicBezTo>
                        <a:pt x="10" y="21"/>
                        <a:pt x="10" y="21"/>
                        <a:pt x="10" y="21"/>
                      </a:cubicBezTo>
                      <a:cubicBezTo>
                        <a:pt x="15" y="17"/>
                        <a:pt x="17" y="12"/>
                        <a:pt x="15" y="3"/>
                      </a:cubicBezTo>
                      <a:cubicBezTo>
                        <a:pt x="13" y="5"/>
                        <a:pt x="11" y="7"/>
                        <a:pt x="9" y="10"/>
                      </a:cubicBezTo>
                    </a:path>
                  </a:pathLst>
                </a:custGeom>
                <a:solidFill>
                  <a:srgbClr val="E52429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229" name="Freeform 65"/>
                <p:cNvSpPr>
                  <a:spLocks/>
                </p:cNvSpPr>
                <p:nvPr/>
              </p:nvSpPr>
              <p:spPr bwMode="auto">
                <a:xfrm>
                  <a:off x="3013075" y="6035675"/>
                  <a:ext cx="222250" cy="273050"/>
                </a:xfrm>
                <a:custGeom>
                  <a:avLst/>
                  <a:gdLst>
                    <a:gd name="T0" fmla="*/ 9 w 70"/>
                    <a:gd name="T1" fmla="*/ 10 h 86"/>
                    <a:gd name="T2" fmla="*/ 2 w 70"/>
                    <a:gd name="T3" fmla="*/ 0 h 86"/>
                    <a:gd name="T4" fmla="*/ 7 w 70"/>
                    <a:gd name="T5" fmla="*/ 17 h 86"/>
                    <a:gd name="T6" fmla="*/ 7 w 70"/>
                    <a:gd name="T7" fmla="*/ 19 h 86"/>
                    <a:gd name="T8" fmla="*/ 3 w 70"/>
                    <a:gd name="T9" fmla="*/ 16 h 86"/>
                    <a:gd name="T10" fmla="*/ 12 w 70"/>
                    <a:gd name="T11" fmla="*/ 32 h 86"/>
                    <a:gd name="T12" fmla="*/ 12 w 70"/>
                    <a:gd name="T13" fmla="*/ 33 h 86"/>
                    <a:gd name="T14" fmla="*/ 7 w 70"/>
                    <a:gd name="T15" fmla="*/ 32 h 86"/>
                    <a:gd name="T16" fmla="*/ 18 w 70"/>
                    <a:gd name="T17" fmla="*/ 45 h 86"/>
                    <a:gd name="T18" fmla="*/ 18 w 70"/>
                    <a:gd name="T19" fmla="*/ 47 h 86"/>
                    <a:gd name="T20" fmla="*/ 14 w 70"/>
                    <a:gd name="T21" fmla="*/ 46 h 86"/>
                    <a:gd name="T22" fmla="*/ 28 w 70"/>
                    <a:gd name="T23" fmla="*/ 58 h 86"/>
                    <a:gd name="T24" fmla="*/ 28 w 70"/>
                    <a:gd name="T25" fmla="*/ 59 h 86"/>
                    <a:gd name="T26" fmla="*/ 23 w 70"/>
                    <a:gd name="T27" fmla="*/ 59 h 86"/>
                    <a:gd name="T28" fmla="*/ 38 w 70"/>
                    <a:gd name="T29" fmla="*/ 68 h 86"/>
                    <a:gd name="T30" fmla="*/ 38 w 70"/>
                    <a:gd name="T31" fmla="*/ 70 h 86"/>
                    <a:gd name="T32" fmla="*/ 34 w 70"/>
                    <a:gd name="T33" fmla="*/ 70 h 86"/>
                    <a:gd name="T34" fmla="*/ 51 w 70"/>
                    <a:gd name="T35" fmla="*/ 77 h 86"/>
                    <a:gd name="T36" fmla="*/ 52 w 70"/>
                    <a:gd name="T37" fmla="*/ 78 h 86"/>
                    <a:gd name="T38" fmla="*/ 46 w 70"/>
                    <a:gd name="T39" fmla="*/ 80 h 86"/>
                    <a:gd name="T40" fmla="*/ 65 w 70"/>
                    <a:gd name="T41" fmla="*/ 82 h 86"/>
                    <a:gd name="T42" fmla="*/ 69 w 70"/>
                    <a:gd name="T43" fmla="*/ 84 h 86"/>
                    <a:gd name="T44" fmla="*/ 57 w 70"/>
                    <a:gd name="T45" fmla="*/ 69 h 86"/>
                    <a:gd name="T46" fmla="*/ 60 w 70"/>
                    <a:gd name="T47" fmla="*/ 78 h 86"/>
                    <a:gd name="T48" fmla="*/ 55 w 70"/>
                    <a:gd name="T49" fmla="*/ 78 h 86"/>
                    <a:gd name="T50" fmla="*/ 46 w 70"/>
                    <a:gd name="T51" fmla="*/ 62 h 86"/>
                    <a:gd name="T52" fmla="*/ 47 w 70"/>
                    <a:gd name="T53" fmla="*/ 71 h 86"/>
                    <a:gd name="T54" fmla="*/ 42 w 70"/>
                    <a:gd name="T55" fmla="*/ 70 h 86"/>
                    <a:gd name="T56" fmla="*/ 36 w 70"/>
                    <a:gd name="T57" fmla="*/ 53 h 86"/>
                    <a:gd name="T58" fmla="*/ 36 w 70"/>
                    <a:gd name="T59" fmla="*/ 62 h 86"/>
                    <a:gd name="T60" fmla="*/ 31 w 70"/>
                    <a:gd name="T61" fmla="*/ 60 h 86"/>
                    <a:gd name="T62" fmla="*/ 28 w 70"/>
                    <a:gd name="T63" fmla="*/ 42 h 86"/>
                    <a:gd name="T64" fmla="*/ 25 w 70"/>
                    <a:gd name="T65" fmla="*/ 51 h 86"/>
                    <a:gd name="T66" fmla="*/ 22 w 70"/>
                    <a:gd name="T67" fmla="*/ 48 h 86"/>
                    <a:gd name="T68" fmla="*/ 21 w 70"/>
                    <a:gd name="T69" fmla="*/ 30 h 86"/>
                    <a:gd name="T70" fmla="*/ 18 w 70"/>
                    <a:gd name="T71" fmla="*/ 39 h 86"/>
                    <a:gd name="T72" fmla="*/ 15 w 70"/>
                    <a:gd name="T73" fmla="*/ 35 h 86"/>
                    <a:gd name="T74" fmla="*/ 17 w 70"/>
                    <a:gd name="T75" fmla="*/ 17 h 86"/>
                    <a:gd name="T76" fmla="*/ 12 w 70"/>
                    <a:gd name="T77" fmla="*/ 25 h 86"/>
                    <a:gd name="T78" fmla="*/ 10 w 70"/>
                    <a:gd name="T79" fmla="*/ 21 h 86"/>
                    <a:gd name="T80" fmla="*/ 15 w 70"/>
                    <a:gd name="T81" fmla="*/ 3 h 86"/>
                    <a:gd name="T82" fmla="*/ 9 w 70"/>
                    <a:gd name="T83" fmla="*/ 10 h 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70" h="86">
                      <a:moveTo>
                        <a:pt x="9" y="10"/>
                      </a:moveTo>
                      <a:cubicBezTo>
                        <a:pt x="8" y="6"/>
                        <a:pt x="5" y="3"/>
                        <a:pt x="2" y="0"/>
                      </a:cubicBezTo>
                      <a:cubicBezTo>
                        <a:pt x="0" y="8"/>
                        <a:pt x="1" y="14"/>
                        <a:pt x="7" y="17"/>
                      </a:cubicBezTo>
                      <a:cubicBezTo>
                        <a:pt x="7" y="19"/>
                        <a:pt x="7" y="19"/>
                        <a:pt x="7" y="19"/>
                      </a:cubicBezTo>
                      <a:cubicBezTo>
                        <a:pt x="6" y="17"/>
                        <a:pt x="4" y="17"/>
                        <a:pt x="3" y="16"/>
                      </a:cubicBezTo>
                      <a:cubicBezTo>
                        <a:pt x="2" y="24"/>
                        <a:pt x="5" y="29"/>
                        <a:pt x="12" y="32"/>
                      </a:cubicBezTo>
                      <a:cubicBezTo>
                        <a:pt x="12" y="33"/>
                        <a:pt x="12" y="33"/>
                        <a:pt x="12" y="33"/>
                      </a:cubicBezTo>
                      <a:cubicBezTo>
                        <a:pt x="10" y="32"/>
                        <a:pt x="9" y="32"/>
                        <a:pt x="7" y="32"/>
                      </a:cubicBezTo>
                      <a:cubicBezTo>
                        <a:pt x="8" y="39"/>
                        <a:pt x="11" y="44"/>
                        <a:pt x="18" y="45"/>
                      </a:cubicBezTo>
                      <a:cubicBezTo>
                        <a:pt x="18" y="47"/>
                        <a:pt x="18" y="47"/>
                        <a:pt x="18" y="47"/>
                      </a:cubicBezTo>
                      <a:cubicBezTo>
                        <a:pt x="17" y="46"/>
                        <a:pt x="15" y="46"/>
                        <a:pt x="14" y="46"/>
                      </a:cubicBezTo>
                      <a:cubicBezTo>
                        <a:pt x="15" y="53"/>
                        <a:pt x="19" y="57"/>
                        <a:pt x="28" y="58"/>
                      </a:cubicBezTo>
                      <a:cubicBezTo>
                        <a:pt x="28" y="59"/>
                        <a:pt x="28" y="59"/>
                        <a:pt x="28" y="59"/>
                      </a:cubicBezTo>
                      <a:cubicBezTo>
                        <a:pt x="26" y="58"/>
                        <a:pt x="24" y="58"/>
                        <a:pt x="23" y="59"/>
                      </a:cubicBezTo>
                      <a:cubicBezTo>
                        <a:pt x="26" y="66"/>
                        <a:pt x="30" y="69"/>
                        <a:pt x="38" y="68"/>
                      </a:cubicBezTo>
                      <a:cubicBezTo>
                        <a:pt x="38" y="70"/>
                        <a:pt x="38" y="70"/>
                        <a:pt x="38" y="70"/>
                      </a:cubicBezTo>
                      <a:cubicBezTo>
                        <a:pt x="37" y="69"/>
                        <a:pt x="35" y="69"/>
                        <a:pt x="34" y="70"/>
                      </a:cubicBezTo>
                      <a:cubicBezTo>
                        <a:pt x="37" y="76"/>
                        <a:pt x="42" y="79"/>
                        <a:pt x="51" y="77"/>
                      </a:cubicBezTo>
                      <a:cubicBezTo>
                        <a:pt x="52" y="78"/>
                        <a:pt x="52" y="78"/>
                        <a:pt x="52" y="78"/>
                      </a:cubicBezTo>
                      <a:cubicBezTo>
                        <a:pt x="50" y="78"/>
                        <a:pt x="48" y="79"/>
                        <a:pt x="46" y="80"/>
                      </a:cubicBezTo>
                      <a:cubicBezTo>
                        <a:pt x="52" y="85"/>
                        <a:pt x="59" y="86"/>
                        <a:pt x="65" y="82"/>
                      </a:cubicBezTo>
                      <a:cubicBezTo>
                        <a:pt x="69" y="84"/>
                        <a:pt x="69" y="84"/>
                        <a:pt x="69" y="84"/>
                      </a:cubicBezTo>
                      <a:cubicBezTo>
                        <a:pt x="70" y="77"/>
                        <a:pt x="65" y="72"/>
                        <a:pt x="57" y="69"/>
                      </a:cubicBezTo>
                      <a:cubicBezTo>
                        <a:pt x="57" y="73"/>
                        <a:pt x="57" y="76"/>
                        <a:pt x="60" y="78"/>
                      </a:cubicBezTo>
                      <a:cubicBezTo>
                        <a:pt x="55" y="78"/>
                        <a:pt x="55" y="78"/>
                        <a:pt x="55" y="78"/>
                      </a:cubicBezTo>
                      <a:cubicBezTo>
                        <a:pt x="56" y="70"/>
                        <a:pt x="52" y="65"/>
                        <a:pt x="46" y="62"/>
                      </a:cubicBezTo>
                      <a:cubicBezTo>
                        <a:pt x="45" y="65"/>
                        <a:pt x="45" y="68"/>
                        <a:pt x="47" y="71"/>
                      </a:cubicBezTo>
                      <a:cubicBezTo>
                        <a:pt x="42" y="70"/>
                        <a:pt x="42" y="70"/>
                        <a:pt x="42" y="70"/>
                      </a:cubicBezTo>
                      <a:cubicBezTo>
                        <a:pt x="44" y="63"/>
                        <a:pt x="42" y="57"/>
                        <a:pt x="36" y="53"/>
                      </a:cubicBezTo>
                      <a:cubicBezTo>
                        <a:pt x="35" y="56"/>
                        <a:pt x="35" y="59"/>
                        <a:pt x="36" y="62"/>
                      </a:cubicBezTo>
                      <a:cubicBezTo>
                        <a:pt x="31" y="60"/>
                        <a:pt x="31" y="60"/>
                        <a:pt x="31" y="60"/>
                      </a:cubicBezTo>
                      <a:cubicBezTo>
                        <a:pt x="34" y="54"/>
                        <a:pt x="33" y="48"/>
                        <a:pt x="28" y="42"/>
                      </a:cubicBezTo>
                      <a:cubicBezTo>
                        <a:pt x="26" y="45"/>
                        <a:pt x="25" y="48"/>
                        <a:pt x="25" y="51"/>
                      </a:cubicBezTo>
                      <a:cubicBezTo>
                        <a:pt x="22" y="48"/>
                        <a:pt x="22" y="48"/>
                        <a:pt x="22" y="48"/>
                      </a:cubicBezTo>
                      <a:cubicBezTo>
                        <a:pt x="25" y="42"/>
                        <a:pt x="26" y="36"/>
                        <a:pt x="21" y="30"/>
                      </a:cubicBezTo>
                      <a:cubicBezTo>
                        <a:pt x="19" y="32"/>
                        <a:pt x="18" y="35"/>
                        <a:pt x="18" y="39"/>
                      </a:cubicBezTo>
                      <a:cubicBezTo>
                        <a:pt x="15" y="35"/>
                        <a:pt x="15" y="35"/>
                        <a:pt x="15" y="35"/>
                      </a:cubicBezTo>
                      <a:cubicBezTo>
                        <a:pt x="19" y="29"/>
                        <a:pt x="20" y="23"/>
                        <a:pt x="17" y="17"/>
                      </a:cubicBezTo>
                      <a:cubicBezTo>
                        <a:pt x="15" y="19"/>
                        <a:pt x="13" y="22"/>
                        <a:pt x="12" y="25"/>
                      </a:cubicBezTo>
                      <a:cubicBezTo>
                        <a:pt x="10" y="21"/>
                        <a:pt x="10" y="21"/>
                        <a:pt x="10" y="21"/>
                      </a:cubicBezTo>
                      <a:cubicBezTo>
                        <a:pt x="15" y="17"/>
                        <a:pt x="17" y="12"/>
                        <a:pt x="15" y="3"/>
                      </a:cubicBezTo>
                      <a:cubicBezTo>
                        <a:pt x="13" y="5"/>
                        <a:pt x="11" y="7"/>
                        <a:pt x="9" y="10"/>
                      </a:cubicBezTo>
                      <a:close/>
                    </a:path>
                  </a:pathLst>
                </a:custGeom>
                <a:noFill/>
                <a:ln w="0" cap="flat">
                  <a:solidFill>
                    <a:srgbClr val="E52429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230" name="Freeform 66"/>
                <p:cNvSpPr>
                  <a:spLocks/>
                </p:cNvSpPr>
                <p:nvPr/>
              </p:nvSpPr>
              <p:spPr bwMode="auto">
                <a:xfrm>
                  <a:off x="3373438" y="6035675"/>
                  <a:ext cx="225425" cy="273050"/>
                </a:xfrm>
                <a:custGeom>
                  <a:avLst/>
                  <a:gdLst>
                    <a:gd name="T0" fmla="*/ 61 w 71"/>
                    <a:gd name="T1" fmla="*/ 10 h 86"/>
                    <a:gd name="T2" fmla="*/ 69 w 71"/>
                    <a:gd name="T3" fmla="*/ 0 h 86"/>
                    <a:gd name="T4" fmla="*/ 63 w 71"/>
                    <a:gd name="T5" fmla="*/ 17 h 86"/>
                    <a:gd name="T6" fmla="*/ 63 w 71"/>
                    <a:gd name="T7" fmla="*/ 19 h 86"/>
                    <a:gd name="T8" fmla="*/ 68 w 71"/>
                    <a:gd name="T9" fmla="*/ 16 h 86"/>
                    <a:gd name="T10" fmla="*/ 59 w 71"/>
                    <a:gd name="T11" fmla="*/ 32 h 86"/>
                    <a:gd name="T12" fmla="*/ 59 w 71"/>
                    <a:gd name="T13" fmla="*/ 33 h 86"/>
                    <a:gd name="T14" fmla="*/ 63 w 71"/>
                    <a:gd name="T15" fmla="*/ 32 h 86"/>
                    <a:gd name="T16" fmla="*/ 52 w 71"/>
                    <a:gd name="T17" fmla="*/ 45 h 86"/>
                    <a:gd name="T18" fmla="*/ 52 w 71"/>
                    <a:gd name="T19" fmla="*/ 47 h 86"/>
                    <a:gd name="T20" fmla="*/ 57 w 71"/>
                    <a:gd name="T21" fmla="*/ 46 h 86"/>
                    <a:gd name="T22" fmla="*/ 43 w 71"/>
                    <a:gd name="T23" fmla="*/ 58 h 86"/>
                    <a:gd name="T24" fmla="*/ 43 w 71"/>
                    <a:gd name="T25" fmla="*/ 59 h 86"/>
                    <a:gd name="T26" fmla="*/ 48 w 71"/>
                    <a:gd name="T27" fmla="*/ 59 h 86"/>
                    <a:gd name="T28" fmla="*/ 32 w 71"/>
                    <a:gd name="T29" fmla="*/ 68 h 86"/>
                    <a:gd name="T30" fmla="*/ 32 w 71"/>
                    <a:gd name="T31" fmla="*/ 70 h 86"/>
                    <a:gd name="T32" fmla="*/ 37 w 71"/>
                    <a:gd name="T33" fmla="*/ 70 h 86"/>
                    <a:gd name="T34" fmla="*/ 19 w 71"/>
                    <a:gd name="T35" fmla="*/ 77 h 86"/>
                    <a:gd name="T36" fmla="*/ 19 w 71"/>
                    <a:gd name="T37" fmla="*/ 78 h 86"/>
                    <a:gd name="T38" fmla="*/ 24 w 71"/>
                    <a:gd name="T39" fmla="*/ 80 h 86"/>
                    <a:gd name="T40" fmla="*/ 5 w 71"/>
                    <a:gd name="T41" fmla="*/ 82 h 86"/>
                    <a:gd name="T42" fmla="*/ 2 w 71"/>
                    <a:gd name="T43" fmla="*/ 84 h 86"/>
                    <a:gd name="T44" fmla="*/ 14 w 71"/>
                    <a:gd name="T45" fmla="*/ 69 h 86"/>
                    <a:gd name="T46" fmla="*/ 11 w 71"/>
                    <a:gd name="T47" fmla="*/ 78 h 86"/>
                    <a:gd name="T48" fmla="*/ 15 w 71"/>
                    <a:gd name="T49" fmla="*/ 78 h 86"/>
                    <a:gd name="T50" fmla="*/ 25 w 71"/>
                    <a:gd name="T51" fmla="*/ 62 h 86"/>
                    <a:gd name="T52" fmla="*/ 24 w 71"/>
                    <a:gd name="T53" fmla="*/ 71 h 86"/>
                    <a:gd name="T54" fmla="*/ 28 w 71"/>
                    <a:gd name="T55" fmla="*/ 70 h 86"/>
                    <a:gd name="T56" fmla="*/ 35 w 71"/>
                    <a:gd name="T57" fmla="*/ 53 h 86"/>
                    <a:gd name="T58" fmla="*/ 35 w 71"/>
                    <a:gd name="T59" fmla="*/ 62 h 86"/>
                    <a:gd name="T60" fmla="*/ 39 w 71"/>
                    <a:gd name="T61" fmla="*/ 60 h 86"/>
                    <a:gd name="T62" fmla="*/ 43 w 71"/>
                    <a:gd name="T63" fmla="*/ 42 h 86"/>
                    <a:gd name="T64" fmla="*/ 45 w 71"/>
                    <a:gd name="T65" fmla="*/ 51 h 86"/>
                    <a:gd name="T66" fmla="*/ 48 w 71"/>
                    <a:gd name="T67" fmla="*/ 48 h 86"/>
                    <a:gd name="T68" fmla="*/ 49 w 71"/>
                    <a:gd name="T69" fmla="*/ 30 h 86"/>
                    <a:gd name="T70" fmla="*/ 53 w 71"/>
                    <a:gd name="T71" fmla="*/ 39 h 86"/>
                    <a:gd name="T72" fmla="*/ 56 w 71"/>
                    <a:gd name="T73" fmla="*/ 35 h 86"/>
                    <a:gd name="T74" fmla="*/ 53 w 71"/>
                    <a:gd name="T75" fmla="*/ 17 h 86"/>
                    <a:gd name="T76" fmla="*/ 58 w 71"/>
                    <a:gd name="T77" fmla="*/ 25 h 86"/>
                    <a:gd name="T78" fmla="*/ 61 w 71"/>
                    <a:gd name="T79" fmla="*/ 21 h 86"/>
                    <a:gd name="T80" fmla="*/ 55 w 71"/>
                    <a:gd name="T81" fmla="*/ 3 h 86"/>
                    <a:gd name="T82" fmla="*/ 61 w 71"/>
                    <a:gd name="T83" fmla="*/ 10 h 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71" h="86">
                      <a:moveTo>
                        <a:pt x="61" y="10"/>
                      </a:moveTo>
                      <a:cubicBezTo>
                        <a:pt x="63" y="6"/>
                        <a:pt x="65" y="3"/>
                        <a:pt x="69" y="0"/>
                      </a:cubicBezTo>
                      <a:cubicBezTo>
                        <a:pt x="71" y="8"/>
                        <a:pt x="69" y="14"/>
                        <a:pt x="63" y="17"/>
                      </a:cubicBezTo>
                      <a:cubicBezTo>
                        <a:pt x="63" y="19"/>
                        <a:pt x="63" y="19"/>
                        <a:pt x="63" y="19"/>
                      </a:cubicBezTo>
                      <a:cubicBezTo>
                        <a:pt x="65" y="17"/>
                        <a:pt x="66" y="17"/>
                        <a:pt x="68" y="16"/>
                      </a:cubicBezTo>
                      <a:cubicBezTo>
                        <a:pt x="68" y="24"/>
                        <a:pt x="65" y="29"/>
                        <a:pt x="59" y="32"/>
                      </a:cubicBezTo>
                      <a:cubicBezTo>
                        <a:pt x="59" y="33"/>
                        <a:pt x="59" y="33"/>
                        <a:pt x="59" y="33"/>
                      </a:cubicBezTo>
                      <a:cubicBezTo>
                        <a:pt x="60" y="32"/>
                        <a:pt x="62" y="32"/>
                        <a:pt x="63" y="32"/>
                      </a:cubicBezTo>
                      <a:cubicBezTo>
                        <a:pt x="63" y="39"/>
                        <a:pt x="60" y="44"/>
                        <a:pt x="52" y="45"/>
                      </a:cubicBezTo>
                      <a:cubicBezTo>
                        <a:pt x="52" y="47"/>
                        <a:pt x="52" y="47"/>
                        <a:pt x="52" y="47"/>
                      </a:cubicBezTo>
                      <a:cubicBezTo>
                        <a:pt x="54" y="46"/>
                        <a:pt x="55" y="46"/>
                        <a:pt x="57" y="46"/>
                      </a:cubicBezTo>
                      <a:cubicBezTo>
                        <a:pt x="56" y="53"/>
                        <a:pt x="51" y="57"/>
                        <a:pt x="43" y="58"/>
                      </a:cubicBezTo>
                      <a:cubicBezTo>
                        <a:pt x="43" y="59"/>
                        <a:pt x="43" y="59"/>
                        <a:pt x="43" y="59"/>
                      </a:cubicBezTo>
                      <a:cubicBezTo>
                        <a:pt x="44" y="58"/>
                        <a:pt x="46" y="58"/>
                        <a:pt x="48" y="59"/>
                      </a:cubicBezTo>
                      <a:cubicBezTo>
                        <a:pt x="45" y="66"/>
                        <a:pt x="40" y="69"/>
                        <a:pt x="32" y="68"/>
                      </a:cubicBezTo>
                      <a:cubicBezTo>
                        <a:pt x="32" y="70"/>
                        <a:pt x="32" y="70"/>
                        <a:pt x="32" y="70"/>
                      </a:cubicBezTo>
                      <a:cubicBezTo>
                        <a:pt x="34" y="69"/>
                        <a:pt x="35" y="69"/>
                        <a:pt x="37" y="70"/>
                      </a:cubicBezTo>
                      <a:cubicBezTo>
                        <a:pt x="33" y="76"/>
                        <a:pt x="28" y="79"/>
                        <a:pt x="19" y="77"/>
                      </a:cubicBezTo>
                      <a:cubicBezTo>
                        <a:pt x="19" y="78"/>
                        <a:pt x="19" y="78"/>
                        <a:pt x="19" y="78"/>
                      </a:cubicBezTo>
                      <a:cubicBezTo>
                        <a:pt x="21" y="78"/>
                        <a:pt x="22" y="79"/>
                        <a:pt x="24" y="80"/>
                      </a:cubicBezTo>
                      <a:cubicBezTo>
                        <a:pt x="18" y="85"/>
                        <a:pt x="12" y="86"/>
                        <a:pt x="5" y="82"/>
                      </a:cubicBezTo>
                      <a:cubicBezTo>
                        <a:pt x="2" y="84"/>
                        <a:pt x="2" y="84"/>
                        <a:pt x="2" y="84"/>
                      </a:cubicBezTo>
                      <a:cubicBezTo>
                        <a:pt x="0" y="77"/>
                        <a:pt x="6" y="72"/>
                        <a:pt x="14" y="69"/>
                      </a:cubicBezTo>
                      <a:cubicBezTo>
                        <a:pt x="14" y="73"/>
                        <a:pt x="13" y="76"/>
                        <a:pt x="11" y="78"/>
                      </a:cubicBezTo>
                      <a:cubicBezTo>
                        <a:pt x="15" y="78"/>
                        <a:pt x="15" y="78"/>
                        <a:pt x="15" y="78"/>
                      </a:cubicBezTo>
                      <a:cubicBezTo>
                        <a:pt x="14" y="70"/>
                        <a:pt x="18" y="65"/>
                        <a:pt x="25" y="62"/>
                      </a:cubicBezTo>
                      <a:cubicBezTo>
                        <a:pt x="25" y="65"/>
                        <a:pt x="25" y="68"/>
                        <a:pt x="24" y="71"/>
                      </a:cubicBezTo>
                      <a:cubicBezTo>
                        <a:pt x="28" y="70"/>
                        <a:pt x="28" y="70"/>
                        <a:pt x="28" y="70"/>
                      </a:cubicBezTo>
                      <a:cubicBezTo>
                        <a:pt x="27" y="63"/>
                        <a:pt x="28" y="57"/>
                        <a:pt x="35" y="53"/>
                      </a:cubicBezTo>
                      <a:cubicBezTo>
                        <a:pt x="36" y="56"/>
                        <a:pt x="36" y="59"/>
                        <a:pt x="35" y="62"/>
                      </a:cubicBezTo>
                      <a:cubicBezTo>
                        <a:pt x="39" y="60"/>
                        <a:pt x="39" y="60"/>
                        <a:pt x="39" y="60"/>
                      </a:cubicBezTo>
                      <a:cubicBezTo>
                        <a:pt x="36" y="54"/>
                        <a:pt x="38" y="48"/>
                        <a:pt x="43" y="42"/>
                      </a:cubicBezTo>
                      <a:cubicBezTo>
                        <a:pt x="45" y="45"/>
                        <a:pt x="46" y="48"/>
                        <a:pt x="45" y="51"/>
                      </a:cubicBezTo>
                      <a:cubicBezTo>
                        <a:pt x="48" y="48"/>
                        <a:pt x="48" y="48"/>
                        <a:pt x="48" y="48"/>
                      </a:cubicBezTo>
                      <a:cubicBezTo>
                        <a:pt x="45" y="42"/>
                        <a:pt x="45" y="36"/>
                        <a:pt x="49" y="30"/>
                      </a:cubicBezTo>
                      <a:cubicBezTo>
                        <a:pt x="51" y="32"/>
                        <a:pt x="53" y="35"/>
                        <a:pt x="53" y="39"/>
                      </a:cubicBezTo>
                      <a:cubicBezTo>
                        <a:pt x="56" y="35"/>
                        <a:pt x="56" y="35"/>
                        <a:pt x="56" y="35"/>
                      </a:cubicBezTo>
                      <a:cubicBezTo>
                        <a:pt x="51" y="29"/>
                        <a:pt x="50" y="23"/>
                        <a:pt x="53" y="17"/>
                      </a:cubicBezTo>
                      <a:cubicBezTo>
                        <a:pt x="56" y="19"/>
                        <a:pt x="57" y="22"/>
                        <a:pt x="58" y="25"/>
                      </a:cubicBezTo>
                      <a:cubicBezTo>
                        <a:pt x="61" y="21"/>
                        <a:pt x="61" y="21"/>
                        <a:pt x="61" y="21"/>
                      </a:cubicBezTo>
                      <a:cubicBezTo>
                        <a:pt x="56" y="17"/>
                        <a:pt x="53" y="12"/>
                        <a:pt x="55" y="3"/>
                      </a:cubicBezTo>
                      <a:cubicBezTo>
                        <a:pt x="57" y="5"/>
                        <a:pt x="60" y="7"/>
                        <a:pt x="61" y="10"/>
                      </a:cubicBezTo>
                    </a:path>
                  </a:pathLst>
                </a:custGeom>
                <a:solidFill>
                  <a:srgbClr val="E52429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231" name="Freeform 67"/>
                <p:cNvSpPr>
                  <a:spLocks/>
                </p:cNvSpPr>
                <p:nvPr/>
              </p:nvSpPr>
              <p:spPr bwMode="auto">
                <a:xfrm>
                  <a:off x="3373438" y="6035675"/>
                  <a:ext cx="225425" cy="273050"/>
                </a:xfrm>
                <a:custGeom>
                  <a:avLst/>
                  <a:gdLst>
                    <a:gd name="T0" fmla="*/ 61 w 71"/>
                    <a:gd name="T1" fmla="*/ 10 h 86"/>
                    <a:gd name="T2" fmla="*/ 69 w 71"/>
                    <a:gd name="T3" fmla="*/ 0 h 86"/>
                    <a:gd name="T4" fmla="*/ 63 w 71"/>
                    <a:gd name="T5" fmla="*/ 17 h 86"/>
                    <a:gd name="T6" fmla="*/ 63 w 71"/>
                    <a:gd name="T7" fmla="*/ 19 h 86"/>
                    <a:gd name="T8" fmla="*/ 68 w 71"/>
                    <a:gd name="T9" fmla="*/ 16 h 86"/>
                    <a:gd name="T10" fmla="*/ 59 w 71"/>
                    <a:gd name="T11" fmla="*/ 32 h 86"/>
                    <a:gd name="T12" fmla="*/ 59 w 71"/>
                    <a:gd name="T13" fmla="*/ 33 h 86"/>
                    <a:gd name="T14" fmla="*/ 63 w 71"/>
                    <a:gd name="T15" fmla="*/ 32 h 86"/>
                    <a:gd name="T16" fmla="*/ 52 w 71"/>
                    <a:gd name="T17" fmla="*/ 45 h 86"/>
                    <a:gd name="T18" fmla="*/ 52 w 71"/>
                    <a:gd name="T19" fmla="*/ 47 h 86"/>
                    <a:gd name="T20" fmla="*/ 57 w 71"/>
                    <a:gd name="T21" fmla="*/ 46 h 86"/>
                    <a:gd name="T22" fmla="*/ 43 w 71"/>
                    <a:gd name="T23" fmla="*/ 58 h 86"/>
                    <a:gd name="T24" fmla="*/ 43 w 71"/>
                    <a:gd name="T25" fmla="*/ 59 h 86"/>
                    <a:gd name="T26" fmla="*/ 48 w 71"/>
                    <a:gd name="T27" fmla="*/ 59 h 86"/>
                    <a:gd name="T28" fmla="*/ 32 w 71"/>
                    <a:gd name="T29" fmla="*/ 68 h 86"/>
                    <a:gd name="T30" fmla="*/ 32 w 71"/>
                    <a:gd name="T31" fmla="*/ 70 h 86"/>
                    <a:gd name="T32" fmla="*/ 37 w 71"/>
                    <a:gd name="T33" fmla="*/ 70 h 86"/>
                    <a:gd name="T34" fmla="*/ 19 w 71"/>
                    <a:gd name="T35" fmla="*/ 77 h 86"/>
                    <a:gd name="T36" fmla="*/ 19 w 71"/>
                    <a:gd name="T37" fmla="*/ 78 h 86"/>
                    <a:gd name="T38" fmla="*/ 24 w 71"/>
                    <a:gd name="T39" fmla="*/ 80 h 86"/>
                    <a:gd name="T40" fmla="*/ 5 w 71"/>
                    <a:gd name="T41" fmla="*/ 82 h 86"/>
                    <a:gd name="T42" fmla="*/ 2 w 71"/>
                    <a:gd name="T43" fmla="*/ 84 h 86"/>
                    <a:gd name="T44" fmla="*/ 14 w 71"/>
                    <a:gd name="T45" fmla="*/ 69 h 86"/>
                    <a:gd name="T46" fmla="*/ 11 w 71"/>
                    <a:gd name="T47" fmla="*/ 78 h 86"/>
                    <a:gd name="T48" fmla="*/ 15 w 71"/>
                    <a:gd name="T49" fmla="*/ 78 h 86"/>
                    <a:gd name="T50" fmla="*/ 25 w 71"/>
                    <a:gd name="T51" fmla="*/ 62 h 86"/>
                    <a:gd name="T52" fmla="*/ 24 w 71"/>
                    <a:gd name="T53" fmla="*/ 71 h 86"/>
                    <a:gd name="T54" fmla="*/ 28 w 71"/>
                    <a:gd name="T55" fmla="*/ 70 h 86"/>
                    <a:gd name="T56" fmla="*/ 35 w 71"/>
                    <a:gd name="T57" fmla="*/ 53 h 86"/>
                    <a:gd name="T58" fmla="*/ 35 w 71"/>
                    <a:gd name="T59" fmla="*/ 62 h 86"/>
                    <a:gd name="T60" fmla="*/ 39 w 71"/>
                    <a:gd name="T61" fmla="*/ 60 h 86"/>
                    <a:gd name="T62" fmla="*/ 43 w 71"/>
                    <a:gd name="T63" fmla="*/ 42 h 86"/>
                    <a:gd name="T64" fmla="*/ 45 w 71"/>
                    <a:gd name="T65" fmla="*/ 51 h 86"/>
                    <a:gd name="T66" fmla="*/ 48 w 71"/>
                    <a:gd name="T67" fmla="*/ 48 h 86"/>
                    <a:gd name="T68" fmla="*/ 49 w 71"/>
                    <a:gd name="T69" fmla="*/ 30 h 86"/>
                    <a:gd name="T70" fmla="*/ 53 w 71"/>
                    <a:gd name="T71" fmla="*/ 39 h 86"/>
                    <a:gd name="T72" fmla="*/ 56 w 71"/>
                    <a:gd name="T73" fmla="*/ 35 h 86"/>
                    <a:gd name="T74" fmla="*/ 53 w 71"/>
                    <a:gd name="T75" fmla="*/ 17 h 86"/>
                    <a:gd name="T76" fmla="*/ 58 w 71"/>
                    <a:gd name="T77" fmla="*/ 25 h 86"/>
                    <a:gd name="T78" fmla="*/ 61 w 71"/>
                    <a:gd name="T79" fmla="*/ 21 h 86"/>
                    <a:gd name="T80" fmla="*/ 55 w 71"/>
                    <a:gd name="T81" fmla="*/ 3 h 86"/>
                    <a:gd name="T82" fmla="*/ 61 w 71"/>
                    <a:gd name="T83" fmla="*/ 10 h 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71" h="86">
                      <a:moveTo>
                        <a:pt x="61" y="10"/>
                      </a:moveTo>
                      <a:cubicBezTo>
                        <a:pt x="63" y="6"/>
                        <a:pt x="65" y="3"/>
                        <a:pt x="69" y="0"/>
                      </a:cubicBezTo>
                      <a:cubicBezTo>
                        <a:pt x="71" y="8"/>
                        <a:pt x="69" y="14"/>
                        <a:pt x="63" y="17"/>
                      </a:cubicBezTo>
                      <a:cubicBezTo>
                        <a:pt x="63" y="19"/>
                        <a:pt x="63" y="19"/>
                        <a:pt x="63" y="19"/>
                      </a:cubicBezTo>
                      <a:cubicBezTo>
                        <a:pt x="65" y="17"/>
                        <a:pt x="66" y="17"/>
                        <a:pt x="68" y="16"/>
                      </a:cubicBezTo>
                      <a:cubicBezTo>
                        <a:pt x="68" y="24"/>
                        <a:pt x="65" y="29"/>
                        <a:pt x="59" y="32"/>
                      </a:cubicBezTo>
                      <a:cubicBezTo>
                        <a:pt x="59" y="33"/>
                        <a:pt x="59" y="33"/>
                        <a:pt x="59" y="33"/>
                      </a:cubicBezTo>
                      <a:cubicBezTo>
                        <a:pt x="60" y="32"/>
                        <a:pt x="62" y="32"/>
                        <a:pt x="63" y="32"/>
                      </a:cubicBezTo>
                      <a:cubicBezTo>
                        <a:pt x="63" y="39"/>
                        <a:pt x="60" y="44"/>
                        <a:pt x="52" y="45"/>
                      </a:cubicBezTo>
                      <a:cubicBezTo>
                        <a:pt x="52" y="47"/>
                        <a:pt x="52" y="47"/>
                        <a:pt x="52" y="47"/>
                      </a:cubicBezTo>
                      <a:cubicBezTo>
                        <a:pt x="54" y="46"/>
                        <a:pt x="55" y="46"/>
                        <a:pt x="57" y="46"/>
                      </a:cubicBezTo>
                      <a:cubicBezTo>
                        <a:pt x="56" y="53"/>
                        <a:pt x="51" y="57"/>
                        <a:pt x="43" y="58"/>
                      </a:cubicBezTo>
                      <a:cubicBezTo>
                        <a:pt x="43" y="59"/>
                        <a:pt x="43" y="59"/>
                        <a:pt x="43" y="59"/>
                      </a:cubicBezTo>
                      <a:cubicBezTo>
                        <a:pt x="44" y="58"/>
                        <a:pt x="46" y="58"/>
                        <a:pt x="48" y="59"/>
                      </a:cubicBezTo>
                      <a:cubicBezTo>
                        <a:pt x="45" y="66"/>
                        <a:pt x="40" y="69"/>
                        <a:pt x="32" y="68"/>
                      </a:cubicBezTo>
                      <a:cubicBezTo>
                        <a:pt x="32" y="70"/>
                        <a:pt x="32" y="70"/>
                        <a:pt x="32" y="70"/>
                      </a:cubicBezTo>
                      <a:cubicBezTo>
                        <a:pt x="34" y="69"/>
                        <a:pt x="35" y="69"/>
                        <a:pt x="37" y="70"/>
                      </a:cubicBezTo>
                      <a:cubicBezTo>
                        <a:pt x="33" y="76"/>
                        <a:pt x="28" y="79"/>
                        <a:pt x="19" y="77"/>
                      </a:cubicBezTo>
                      <a:cubicBezTo>
                        <a:pt x="19" y="78"/>
                        <a:pt x="19" y="78"/>
                        <a:pt x="19" y="78"/>
                      </a:cubicBezTo>
                      <a:cubicBezTo>
                        <a:pt x="21" y="78"/>
                        <a:pt x="22" y="79"/>
                        <a:pt x="24" y="80"/>
                      </a:cubicBezTo>
                      <a:cubicBezTo>
                        <a:pt x="18" y="85"/>
                        <a:pt x="12" y="86"/>
                        <a:pt x="5" y="82"/>
                      </a:cubicBezTo>
                      <a:cubicBezTo>
                        <a:pt x="2" y="84"/>
                        <a:pt x="2" y="84"/>
                        <a:pt x="2" y="84"/>
                      </a:cubicBezTo>
                      <a:cubicBezTo>
                        <a:pt x="0" y="77"/>
                        <a:pt x="6" y="72"/>
                        <a:pt x="14" y="69"/>
                      </a:cubicBezTo>
                      <a:cubicBezTo>
                        <a:pt x="14" y="73"/>
                        <a:pt x="13" y="76"/>
                        <a:pt x="11" y="78"/>
                      </a:cubicBezTo>
                      <a:cubicBezTo>
                        <a:pt x="15" y="78"/>
                        <a:pt x="15" y="78"/>
                        <a:pt x="15" y="78"/>
                      </a:cubicBezTo>
                      <a:cubicBezTo>
                        <a:pt x="14" y="70"/>
                        <a:pt x="18" y="65"/>
                        <a:pt x="25" y="62"/>
                      </a:cubicBezTo>
                      <a:cubicBezTo>
                        <a:pt x="25" y="65"/>
                        <a:pt x="25" y="68"/>
                        <a:pt x="24" y="71"/>
                      </a:cubicBezTo>
                      <a:cubicBezTo>
                        <a:pt x="28" y="70"/>
                        <a:pt x="28" y="70"/>
                        <a:pt x="28" y="70"/>
                      </a:cubicBezTo>
                      <a:cubicBezTo>
                        <a:pt x="27" y="63"/>
                        <a:pt x="28" y="57"/>
                        <a:pt x="35" y="53"/>
                      </a:cubicBezTo>
                      <a:cubicBezTo>
                        <a:pt x="36" y="56"/>
                        <a:pt x="36" y="59"/>
                        <a:pt x="35" y="62"/>
                      </a:cubicBezTo>
                      <a:cubicBezTo>
                        <a:pt x="39" y="60"/>
                        <a:pt x="39" y="60"/>
                        <a:pt x="39" y="60"/>
                      </a:cubicBezTo>
                      <a:cubicBezTo>
                        <a:pt x="36" y="54"/>
                        <a:pt x="38" y="48"/>
                        <a:pt x="43" y="42"/>
                      </a:cubicBezTo>
                      <a:cubicBezTo>
                        <a:pt x="45" y="45"/>
                        <a:pt x="46" y="48"/>
                        <a:pt x="45" y="51"/>
                      </a:cubicBezTo>
                      <a:cubicBezTo>
                        <a:pt x="48" y="48"/>
                        <a:pt x="48" y="48"/>
                        <a:pt x="48" y="48"/>
                      </a:cubicBezTo>
                      <a:cubicBezTo>
                        <a:pt x="45" y="42"/>
                        <a:pt x="45" y="36"/>
                        <a:pt x="49" y="30"/>
                      </a:cubicBezTo>
                      <a:cubicBezTo>
                        <a:pt x="51" y="32"/>
                        <a:pt x="53" y="35"/>
                        <a:pt x="53" y="39"/>
                      </a:cubicBezTo>
                      <a:cubicBezTo>
                        <a:pt x="56" y="35"/>
                        <a:pt x="56" y="35"/>
                        <a:pt x="56" y="35"/>
                      </a:cubicBezTo>
                      <a:cubicBezTo>
                        <a:pt x="51" y="29"/>
                        <a:pt x="50" y="23"/>
                        <a:pt x="53" y="17"/>
                      </a:cubicBezTo>
                      <a:cubicBezTo>
                        <a:pt x="56" y="19"/>
                        <a:pt x="57" y="22"/>
                        <a:pt x="58" y="25"/>
                      </a:cubicBezTo>
                      <a:cubicBezTo>
                        <a:pt x="61" y="21"/>
                        <a:pt x="61" y="21"/>
                        <a:pt x="61" y="21"/>
                      </a:cubicBezTo>
                      <a:cubicBezTo>
                        <a:pt x="56" y="17"/>
                        <a:pt x="53" y="12"/>
                        <a:pt x="55" y="3"/>
                      </a:cubicBezTo>
                      <a:cubicBezTo>
                        <a:pt x="57" y="5"/>
                        <a:pt x="60" y="7"/>
                        <a:pt x="61" y="10"/>
                      </a:cubicBezTo>
                      <a:close/>
                    </a:path>
                  </a:pathLst>
                </a:custGeom>
                <a:noFill/>
                <a:ln w="0" cap="flat">
                  <a:solidFill>
                    <a:srgbClr val="E52429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232" name="Freeform 68"/>
                <p:cNvSpPr>
                  <a:spLocks/>
                </p:cNvSpPr>
                <p:nvPr/>
              </p:nvSpPr>
              <p:spPr bwMode="auto">
                <a:xfrm>
                  <a:off x="3111500" y="6002338"/>
                  <a:ext cx="185738" cy="179388"/>
                </a:xfrm>
                <a:custGeom>
                  <a:avLst/>
                  <a:gdLst>
                    <a:gd name="T0" fmla="*/ 23 w 59"/>
                    <a:gd name="T1" fmla="*/ 3 h 56"/>
                    <a:gd name="T2" fmla="*/ 13 w 59"/>
                    <a:gd name="T3" fmla="*/ 3 h 56"/>
                    <a:gd name="T4" fmla="*/ 2 w 59"/>
                    <a:gd name="T5" fmla="*/ 14 h 56"/>
                    <a:gd name="T6" fmla="*/ 0 w 59"/>
                    <a:gd name="T7" fmla="*/ 50 h 56"/>
                    <a:gd name="T8" fmla="*/ 59 w 59"/>
                    <a:gd name="T9" fmla="*/ 55 h 56"/>
                    <a:gd name="T10" fmla="*/ 59 w 59"/>
                    <a:gd name="T11" fmla="*/ 4 h 56"/>
                    <a:gd name="T12" fmla="*/ 23 w 59"/>
                    <a:gd name="T13" fmla="*/ 3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9" h="56">
                      <a:moveTo>
                        <a:pt x="23" y="3"/>
                      </a:moveTo>
                      <a:cubicBezTo>
                        <a:pt x="13" y="3"/>
                        <a:pt x="13" y="3"/>
                        <a:pt x="13" y="3"/>
                      </a:cubicBezTo>
                      <a:cubicBezTo>
                        <a:pt x="2" y="14"/>
                        <a:pt x="2" y="14"/>
                        <a:pt x="2" y="14"/>
                      </a:cubicBezTo>
                      <a:cubicBezTo>
                        <a:pt x="0" y="50"/>
                        <a:pt x="0" y="50"/>
                        <a:pt x="0" y="50"/>
                      </a:cubicBezTo>
                      <a:cubicBezTo>
                        <a:pt x="22" y="56"/>
                        <a:pt x="45" y="41"/>
                        <a:pt x="59" y="55"/>
                      </a:cubicBezTo>
                      <a:cubicBezTo>
                        <a:pt x="59" y="4"/>
                        <a:pt x="59" y="4"/>
                        <a:pt x="59" y="4"/>
                      </a:cubicBezTo>
                      <a:cubicBezTo>
                        <a:pt x="48" y="0"/>
                        <a:pt x="40" y="0"/>
                        <a:pt x="23" y="3"/>
                      </a:cubicBezTo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233" name="Freeform 69"/>
                <p:cNvSpPr>
                  <a:spLocks noEditPoints="1"/>
                </p:cNvSpPr>
                <p:nvPr/>
              </p:nvSpPr>
              <p:spPr bwMode="auto">
                <a:xfrm>
                  <a:off x="3025775" y="5726113"/>
                  <a:ext cx="560388" cy="263525"/>
                </a:xfrm>
                <a:custGeom>
                  <a:avLst/>
                  <a:gdLst>
                    <a:gd name="T0" fmla="*/ 176 w 177"/>
                    <a:gd name="T1" fmla="*/ 69 h 83"/>
                    <a:gd name="T2" fmla="*/ 176 w 177"/>
                    <a:gd name="T3" fmla="*/ 73 h 83"/>
                    <a:gd name="T4" fmla="*/ 163 w 177"/>
                    <a:gd name="T5" fmla="*/ 77 h 83"/>
                    <a:gd name="T6" fmla="*/ 164 w 177"/>
                    <a:gd name="T7" fmla="*/ 68 h 83"/>
                    <a:gd name="T8" fmla="*/ 170 w 177"/>
                    <a:gd name="T9" fmla="*/ 74 h 83"/>
                    <a:gd name="T10" fmla="*/ 164 w 177"/>
                    <a:gd name="T11" fmla="*/ 73 h 83"/>
                    <a:gd name="T12" fmla="*/ 163 w 177"/>
                    <a:gd name="T13" fmla="*/ 78 h 83"/>
                    <a:gd name="T14" fmla="*/ 159 w 177"/>
                    <a:gd name="T15" fmla="*/ 64 h 83"/>
                    <a:gd name="T16" fmla="*/ 159 w 177"/>
                    <a:gd name="T17" fmla="*/ 63 h 83"/>
                    <a:gd name="T18" fmla="*/ 157 w 177"/>
                    <a:gd name="T19" fmla="*/ 48 h 83"/>
                    <a:gd name="T20" fmla="*/ 154 w 177"/>
                    <a:gd name="T21" fmla="*/ 54 h 83"/>
                    <a:gd name="T22" fmla="*/ 156 w 177"/>
                    <a:gd name="T23" fmla="*/ 44 h 83"/>
                    <a:gd name="T24" fmla="*/ 154 w 177"/>
                    <a:gd name="T25" fmla="*/ 35 h 83"/>
                    <a:gd name="T26" fmla="*/ 141 w 177"/>
                    <a:gd name="T27" fmla="*/ 37 h 83"/>
                    <a:gd name="T28" fmla="*/ 134 w 177"/>
                    <a:gd name="T29" fmla="*/ 30 h 83"/>
                    <a:gd name="T30" fmla="*/ 142 w 177"/>
                    <a:gd name="T31" fmla="*/ 29 h 83"/>
                    <a:gd name="T32" fmla="*/ 134 w 177"/>
                    <a:gd name="T33" fmla="*/ 30 h 83"/>
                    <a:gd name="T34" fmla="*/ 128 w 177"/>
                    <a:gd name="T35" fmla="*/ 24 h 83"/>
                    <a:gd name="T36" fmla="*/ 133 w 177"/>
                    <a:gd name="T37" fmla="*/ 20 h 83"/>
                    <a:gd name="T38" fmla="*/ 126 w 177"/>
                    <a:gd name="T39" fmla="*/ 16 h 83"/>
                    <a:gd name="T40" fmla="*/ 122 w 177"/>
                    <a:gd name="T41" fmla="*/ 22 h 83"/>
                    <a:gd name="T42" fmla="*/ 120 w 177"/>
                    <a:gd name="T43" fmla="*/ 19 h 83"/>
                    <a:gd name="T44" fmla="*/ 118 w 177"/>
                    <a:gd name="T45" fmla="*/ 18 h 83"/>
                    <a:gd name="T46" fmla="*/ 123 w 177"/>
                    <a:gd name="T47" fmla="*/ 13 h 83"/>
                    <a:gd name="T48" fmla="*/ 103 w 177"/>
                    <a:gd name="T49" fmla="*/ 10 h 83"/>
                    <a:gd name="T50" fmla="*/ 106 w 177"/>
                    <a:gd name="T51" fmla="*/ 6 h 83"/>
                    <a:gd name="T52" fmla="*/ 107 w 177"/>
                    <a:gd name="T53" fmla="*/ 9 h 83"/>
                    <a:gd name="T54" fmla="*/ 100 w 177"/>
                    <a:gd name="T55" fmla="*/ 11 h 83"/>
                    <a:gd name="T56" fmla="*/ 95 w 177"/>
                    <a:gd name="T57" fmla="*/ 2 h 83"/>
                    <a:gd name="T58" fmla="*/ 92 w 177"/>
                    <a:gd name="T59" fmla="*/ 15 h 83"/>
                    <a:gd name="T60" fmla="*/ 90 w 177"/>
                    <a:gd name="T61" fmla="*/ 6 h 83"/>
                    <a:gd name="T62" fmla="*/ 78 w 177"/>
                    <a:gd name="T63" fmla="*/ 1 h 83"/>
                    <a:gd name="T64" fmla="*/ 80 w 177"/>
                    <a:gd name="T65" fmla="*/ 15 h 83"/>
                    <a:gd name="T66" fmla="*/ 68 w 177"/>
                    <a:gd name="T67" fmla="*/ 3 h 83"/>
                    <a:gd name="T68" fmla="*/ 66 w 177"/>
                    <a:gd name="T69" fmla="*/ 4 h 83"/>
                    <a:gd name="T70" fmla="*/ 70 w 177"/>
                    <a:gd name="T71" fmla="*/ 17 h 83"/>
                    <a:gd name="T72" fmla="*/ 68 w 177"/>
                    <a:gd name="T73" fmla="*/ 5 h 83"/>
                    <a:gd name="T74" fmla="*/ 66 w 177"/>
                    <a:gd name="T75" fmla="*/ 9 h 83"/>
                    <a:gd name="T76" fmla="*/ 69 w 177"/>
                    <a:gd name="T77" fmla="*/ 13 h 83"/>
                    <a:gd name="T78" fmla="*/ 52 w 177"/>
                    <a:gd name="T79" fmla="*/ 11 h 83"/>
                    <a:gd name="T80" fmla="*/ 61 w 177"/>
                    <a:gd name="T81" fmla="*/ 14 h 83"/>
                    <a:gd name="T82" fmla="*/ 42 w 177"/>
                    <a:gd name="T83" fmla="*/ 15 h 83"/>
                    <a:gd name="T84" fmla="*/ 42 w 177"/>
                    <a:gd name="T85" fmla="*/ 17 h 83"/>
                    <a:gd name="T86" fmla="*/ 36 w 177"/>
                    <a:gd name="T87" fmla="*/ 21 h 83"/>
                    <a:gd name="T88" fmla="*/ 25 w 177"/>
                    <a:gd name="T89" fmla="*/ 30 h 83"/>
                    <a:gd name="T90" fmla="*/ 21 w 177"/>
                    <a:gd name="T91" fmla="*/ 33 h 83"/>
                    <a:gd name="T92" fmla="*/ 21 w 177"/>
                    <a:gd name="T93" fmla="*/ 34 h 83"/>
                    <a:gd name="T94" fmla="*/ 14 w 177"/>
                    <a:gd name="T95" fmla="*/ 43 h 83"/>
                    <a:gd name="T96" fmla="*/ 20 w 177"/>
                    <a:gd name="T97" fmla="*/ 44 h 83"/>
                    <a:gd name="T98" fmla="*/ 21 w 177"/>
                    <a:gd name="T99" fmla="*/ 42 h 83"/>
                    <a:gd name="T100" fmla="*/ 18 w 177"/>
                    <a:gd name="T101" fmla="*/ 47 h 83"/>
                    <a:gd name="T102" fmla="*/ 16 w 177"/>
                    <a:gd name="T103" fmla="*/ 58 h 83"/>
                    <a:gd name="T104" fmla="*/ 13 w 177"/>
                    <a:gd name="T105" fmla="*/ 70 h 83"/>
                    <a:gd name="T106" fmla="*/ 9 w 177"/>
                    <a:gd name="T107" fmla="*/ 63 h 83"/>
                    <a:gd name="T108" fmla="*/ 13 w 177"/>
                    <a:gd name="T109" fmla="*/ 67 h 83"/>
                    <a:gd name="T110" fmla="*/ 11 w 177"/>
                    <a:gd name="T111" fmla="*/ 73 h 83"/>
                    <a:gd name="T112" fmla="*/ 0 w 177"/>
                    <a:gd name="T113" fmla="*/ 83 h 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177" h="83">
                      <a:moveTo>
                        <a:pt x="163" y="81"/>
                      </a:moveTo>
                      <a:cubicBezTo>
                        <a:pt x="174" y="79"/>
                        <a:pt x="174" y="79"/>
                        <a:pt x="174" y="79"/>
                      </a:cubicBezTo>
                      <a:cubicBezTo>
                        <a:pt x="175" y="82"/>
                        <a:pt x="175" y="82"/>
                        <a:pt x="175" y="82"/>
                      </a:cubicBezTo>
                      <a:cubicBezTo>
                        <a:pt x="164" y="83"/>
                        <a:pt x="164" y="83"/>
                        <a:pt x="164" y="83"/>
                      </a:cubicBezTo>
                      <a:moveTo>
                        <a:pt x="176" y="68"/>
                      </a:moveTo>
                      <a:cubicBezTo>
                        <a:pt x="176" y="69"/>
                        <a:pt x="176" y="69"/>
                        <a:pt x="176" y="69"/>
                      </a:cubicBezTo>
                      <a:cubicBezTo>
                        <a:pt x="175" y="69"/>
                        <a:pt x="175" y="69"/>
                        <a:pt x="175" y="69"/>
                      </a:cubicBezTo>
                      <a:cubicBezTo>
                        <a:pt x="175" y="70"/>
                        <a:pt x="175" y="70"/>
                        <a:pt x="175" y="70"/>
                      </a:cubicBezTo>
                      <a:cubicBezTo>
                        <a:pt x="175" y="71"/>
                        <a:pt x="175" y="71"/>
                        <a:pt x="176" y="71"/>
                      </a:cubicBezTo>
                      <a:cubicBezTo>
                        <a:pt x="176" y="72"/>
                        <a:pt x="176" y="72"/>
                        <a:pt x="176" y="72"/>
                      </a:cubicBezTo>
                      <a:cubicBezTo>
                        <a:pt x="177" y="73"/>
                        <a:pt x="177" y="73"/>
                        <a:pt x="177" y="73"/>
                      </a:cubicBezTo>
                      <a:cubicBezTo>
                        <a:pt x="176" y="73"/>
                        <a:pt x="176" y="73"/>
                        <a:pt x="176" y="73"/>
                      </a:cubicBezTo>
                      <a:cubicBezTo>
                        <a:pt x="175" y="72"/>
                        <a:pt x="175" y="72"/>
                        <a:pt x="175" y="72"/>
                      </a:cubicBezTo>
                      <a:cubicBezTo>
                        <a:pt x="174" y="72"/>
                        <a:pt x="174" y="72"/>
                        <a:pt x="174" y="71"/>
                      </a:cubicBezTo>
                      <a:cubicBezTo>
                        <a:pt x="174" y="70"/>
                        <a:pt x="174" y="69"/>
                        <a:pt x="174" y="69"/>
                      </a:cubicBezTo>
                      <a:cubicBezTo>
                        <a:pt x="175" y="68"/>
                        <a:pt x="175" y="68"/>
                        <a:pt x="175" y="68"/>
                      </a:cubicBezTo>
                      <a:cubicBezTo>
                        <a:pt x="176" y="68"/>
                        <a:pt x="176" y="68"/>
                        <a:pt x="176" y="68"/>
                      </a:cubicBezTo>
                      <a:moveTo>
                        <a:pt x="163" y="77"/>
                      </a:moveTo>
                      <a:cubicBezTo>
                        <a:pt x="164" y="76"/>
                        <a:pt x="164" y="76"/>
                        <a:pt x="164" y="76"/>
                      </a:cubicBezTo>
                      <a:cubicBezTo>
                        <a:pt x="163" y="76"/>
                        <a:pt x="163" y="76"/>
                        <a:pt x="162" y="75"/>
                      </a:cubicBezTo>
                      <a:cubicBezTo>
                        <a:pt x="162" y="75"/>
                        <a:pt x="162" y="74"/>
                        <a:pt x="162" y="73"/>
                      </a:cubicBezTo>
                      <a:cubicBezTo>
                        <a:pt x="161" y="73"/>
                        <a:pt x="161" y="72"/>
                        <a:pt x="162" y="71"/>
                      </a:cubicBezTo>
                      <a:cubicBezTo>
                        <a:pt x="162" y="71"/>
                        <a:pt x="162" y="70"/>
                        <a:pt x="162" y="69"/>
                      </a:cubicBezTo>
                      <a:cubicBezTo>
                        <a:pt x="163" y="69"/>
                        <a:pt x="163" y="68"/>
                        <a:pt x="164" y="68"/>
                      </a:cubicBezTo>
                      <a:cubicBezTo>
                        <a:pt x="164" y="68"/>
                        <a:pt x="165" y="67"/>
                        <a:pt x="166" y="67"/>
                      </a:cubicBezTo>
                      <a:cubicBezTo>
                        <a:pt x="168" y="67"/>
                        <a:pt x="169" y="67"/>
                        <a:pt x="171" y="68"/>
                      </a:cubicBezTo>
                      <a:cubicBezTo>
                        <a:pt x="172" y="68"/>
                        <a:pt x="173" y="70"/>
                        <a:pt x="173" y="71"/>
                      </a:cubicBezTo>
                      <a:cubicBezTo>
                        <a:pt x="173" y="72"/>
                        <a:pt x="173" y="74"/>
                        <a:pt x="173" y="74"/>
                      </a:cubicBezTo>
                      <a:cubicBezTo>
                        <a:pt x="172" y="75"/>
                        <a:pt x="172" y="76"/>
                        <a:pt x="171" y="77"/>
                      </a:cubicBezTo>
                      <a:cubicBezTo>
                        <a:pt x="170" y="74"/>
                        <a:pt x="170" y="74"/>
                        <a:pt x="170" y="74"/>
                      </a:cubicBezTo>
                      <a:cubicBezTo>
                        <a:pt x="171" y="73"/>
                        <a:pt x="171" y="73"/>
                        <a:pt x="171" y="73"/>
                      </a:cubicBezTo>
                      <a:cubicBezTo>
                        <a:pt x="171" y="73"/>
                        <a:pt x="171" y="72"/>
                        <a:pt x="171" y="72"/>
                      </a:cubicBezTo>
                      <a:cubicBezTo>
                        <a:pt x="171" y="71"/>
                        <a:pt x="170" y="70"/>
                        <a:pt x="169" y="70"/>
                      </a:cubicBezTo>
                      <a:cubicBezTo>
                        <a:pt x="169" y="70"/>
                        <a:pt x="168" y="70"/>
                        <a:pt x="167" y="70"/>
                      </a:cubicBezTo>
                      <a:cubicBezTo>
                        <a:pt x="166" y="70"/>
                        <a:pt x="165" y="70"/>
                        <a:pt x="164" y="71"/>
                      </a:cubicBezTo>
                      <a:cubicBezTo>
                        <a:pt x="164" y="72"/>
                        <a:pt x="164" y="72"/>
                        <a:pt x="164" y="73"/>
                      </a:cubicBezTo>
                      <a:cubicBezTo>
                        <a:pt x="164" y="74"/>
                        <a:pt x="164" y="74"/>
                        <a:pt x="165" y="75"/>
                      </a:cubicBezTo>
                      <a:cubicBezTo>
                        <a:pt x="165" y="75"/>
                        <a:pt x="166" y="75"/>
                        <a:pt x="166" y="75"/>
                      </a:cubicBezTo>
                      <a:cubicBezTo>
                        <a:pt x="166" y="73"/>
                        <a:pt x="166" y="73"/>
                        <a:pt x="166" y="73"/>
                      </a:cubicBezTo>
                      <a:cubicBezTo>
                        <a:pt x="168" y="72"/>
                        <a:pt x="168" y="72"/>
                        <a:pt x="168" y="72"/>
                      </a:cubicBezTo>
                      <a:cubicBezTo>
                        <a:pt x="169" y="77"/>
                        <a:pt x="169" y="77"/>
                        <a:pt x="169" y="77"/>
                      </a:cubicBezTo>
                      <a:cubicBezTo>
                        <a:pt x="163" y="78"/>
                        <a:pt x="163" y="78"/>
                        <a:pt x="163" y="78"/>
                      </a:cubicBezTo>
                      <a:lnTo>
                        <a:pt x="163" y="77"/>
                      </a:lnTo>
                      <a:close/>
                      <a:moveTo>
                        <a:pt x="159" y="64"/>
                      </a:moveTo>
                      <a:cubicBezTo>
                        <a:pt x="169" y="60"/>
                        <a:pt x="169" y="60"/>
                        <a:pt x="169" y="60"/>
                      </a:cubicBezTo>
                      <a:cubicBezTo>
                        <a:pt x="170" y="63"/>
                        <a:pt x="170" y="63"/>
                        <a:pt x="170" y="63"/>
                      </a:cubicBezTo>
                      <a:cubicBezTo>
                        <a:pt x="160" y="67"/>
                        <a:pt x="160" y="67"/>
                        <a:pt x="160" y="67"/>
                      </a:cubicBezTo>
                      <a:lnTo>
                        <a:pt x="159" y="64"/>
                      </a:lnTo>
                      <a:close/>
                      <a:moveTo>
                        <a:pt x="155" y="56"/>
                      </a:moveTo>
                      <a:cubicBezTo>
                        <a:pt x="165" y="51"/>
                        <a:pt x="165" y="51"/>
                        <a:pt x="165" y="51"/>
                      </a:cubicBezTo>
                      <a:cubicBezTo>
                        <a:pt x="166" y="53"/>
                        <a:pt x="166" y="53"/>
                        <a:pt x="166" y="53"/>
                      </a:cubicBezTo>
                      <a:cubicBezTo>
                        <a:pt x="159" y="57"/>
                        <a:pt x="159" y="57"/>
                        <a:pt x="159" y="57"/>
                      </a:cubicBezTo>
                      <a:cubicBezTo>
                        <a:pt x="161" y="62"/>
                        <a:pt x="161" y="62"/>
                        <a:pt x="161" y="62"/>
                      </a:cubicBezTo>
                      <a:cubicBezTo>
                        <a:pt x="159" y="63"/>
                        <a:pt x="159" y="63"/>
                        <a:pt x="159" y="63"/>
                      </a:cubicBezTo>
                      <a:lnTo>
                        <a:pt x="155" y="56"/>
                      </a:lnTo>
                      <a:close/>
                      <a:moveTo>
                        <a:pt x="149" y="46"/>
                      </a:moveTo>
                      <a:cubicBezTo>
                        <a:pt x="158" y="40"/>
                        <a:pt x="158" y="40"/>
                        <a:pt x="158" y="40"/>
                      </a:cubicBezTo>
                      <a:cubicBezTo>
                        <a:pt x="160" y="42"/>
                        <a:pt x="160" y="42"/>
                        <a:pt x="160" y="42"/>
                      </a:cubicBezTo>
                      <a:cubicBezTo>
                        <a:pt x="158" y="46"/>
                        <a:pt x="158" y="46"/>
                        <a:pt x="158" y="46"/>
                      </a:cubicBezTo>
                      <a:cubicBezTo>
                        <a:pt x="158" y="46"/>
                        <a:pt x="157" y="47"/>
                        <a:pt x="157" y="48"/>
                      </a:cubicBezTo>
                      <a:cubicBezTo>
                        <a:pt x="156" y="49"/>
                        <a:pt x="156" y="49"/>
                        <a:pt x="156" y="49"/>
                      </a:cubicBezTo>
                      <a:cubicBezTo>
                        <a:pt x="158" y="48"/>
                        <a:pt x="158" y="48"/>
                        <a:pt x="158" y="48"/>
                      </a:cubicBezTo>
                      <a:cubicBezTo>
                        <a:pt x="160" y="47"/>
                        <a:pt x="160" y="47"/>
                        <a:pt x="160" y="47"/>
                      </a:cubicBezTo>
                      <a:cubicBezTo>
                        <a:pt x="162" y="45"/>
                        <a:pt x="162" y="45"/>
                        <a:pt x="162" y="45"/>
                      </a:cubicBezTo>
                      <a:cubicBezTo>
                        <a:pt x="163" y="48"/>
                        <a:pt x="163" y="48"/>
                        <a:pt x="163" y="48"/>
                      </a:cubicBezTo>
                      <a:cubicBezTo>
                        <a:pt x="154" y="54"/>
                        <a:pt x="154" y="54"/>
                        <a:pt x="154" y="54"/>
                      </a:cubicBezTo>
                      <a:cubicBezTo>
                        <a:pt x="153" y="51"/>
                        <a:pt x="153" y="51"/>
                        <a:pt x="153" y="51"/>
                      </a:cubicBezTo>
                      <a:cubicBezTo>
                        <a:pt x="154" y="47"/>
                        <a:pt x="154" y="47"/>
                        <a:pt x="154" y="47"/>
                      </a:cubicBezTo>
                      <a:cubicBezTo>
                        <a:pt x="155" y="46"/>
                        <a:pt x="155" y="46"/>
                        <a:pt x="155" y="46"/>
                      </a:cubicBezTo>
                      <a:cubicBezTo>
                        <a:pt x="155" y="46"/>
                        <a:pt x="155" y="46"/>
                        <a:pt x="155" y="46"/>
                      </a:cubicBezTo>
                      <a:cubicBezTo>
                        <a:pt x="156" y="44"/>
                        <a:pt x="156" y="44"/>
                        <a:pt x="156" y="44"/>
                      </a:cubicBezTo>
                      <a:cubicBezTo>
                        <a:pt x="156" y="44"/>
                        <a:pt x="156" y="44"/>
                        <a:pt x="156" y="44"/>
                      </a:cubicBezTo>
                      <a:cubicBezTo>
                        <a:pt x="155" y="45"/>
                        <a:pt x="155" y="45"/>
                        <a:pt x="155" y="45"/>
                      </a:cubicBezTo>
                      <a:cubicBezTo>
                        <a:pt x="153" y="46"/>
                        <a:pt x="153" y="46"/>
                        <a:pt x="153" y="46"/>
                      </a:cubicBezTo>
                      <a:cubicBezTo>
                        <a:pt x="150" y="48"/>
                        <a:pt x="150" y="48"/>
                        <a:pt x="150" y="48"/>
                      </a:cubicBezTo>
                      <a:lnTo>
                        <a:pt x="149" y="46"/>
                      </a:lnTo>
                      <a:close/>
                      <a:moveTo>
                        <a:pt x="152" y="32"/>
                      </a:moveTo>
                      <a:cubicBezTo>
                        <a:pt x="154" y="35"/>
                        <a:pt x="154" y="35"/>
                        <a:pt x="154" y="35"/>
                      </a:cubicBezTo>
                      <a:cubicBezTo>
                        <a:pt x="148" y="45"/>
                        <a:pt x="148" y="45"/>
                        <a:pt x="148" y="45"/>
                      </a:cubicBezTo>
                      <a:cubicBezTo>
                        <a:pt x="146" y="43"/>
                        <a:pt x="146" y="43"/>
                        <a:pt x="146" y="43"/>
                      </a:cubicBezTo>
                      <a:cubicBezTo>
                        <a:pt x="147" y="41"/>
                        <a:pt x="147" y="41"/>
                        <a:pt x="147" y="41"/>
                      </a:cubicBezTo>
                      <a:cubicBezTo>
                        <a:pt x="145" y="38"/>
                        <a:pt x="145" y="38"/>
                        <a:pt x="145" y="38"/>
                      </a:cubicBezTo>
                      <a:cubicBezTo>
                        <a:pt x="143" y="39"/>
                        <a:pt x="143" y="39"/>
                        <a:pt x="143" y="39"/>
                      </a:cubicBezTo>
                      <a:cubicBezTo>
                        <a:pt x="141" y="37"/>
                        <a:pt x="141" y="37"/>
                        <a:pt x="141" y="37"/>
                      </a:cubicBezTo>
                      <a:lnTo>
                        <a:pt x="152" y="32"/>
                      </a:lnTo>
                      <a:close/>
                      <a:moveTo>
                        <a:pt x="147" y="37"/>
                      </a:moveTo>
                      <a:cubicBezTo>
                        <a:pt x="149" y="39"/>
                        <a:pt x="149" y="39"/>
                        <a:pt x="149" y="39"/>
                      </a:cubicBezTo>
                      <a:cubicBezTo>
                        <a:pt x="151" y="35"/>
                        <a:pt x="151" y="35"/>
                        <a:pt x="151" y="35"/>
                      </a:cubicBezTo>
                      <a:lnTo>
                        <a:pt x="147" y="37"/>
                      </a:lnTo>
                      <a:close/>
                      <a:moveTo>
                        <a:pt x="134" y="30"/>
                      </a:moveTo>
                      <a:cubicBezTo>
                        <a:pt x="141" y="22"/>
                        <a:pt x="141" y="22"/>
                        <a:pt x="141" y="22"/>
                      </a:cubicBezTo>
                      <a:cubicBezTo>
                        <a:pt x="143" y="24"/>
                        <a:pt x="143" y="24"/>
                        <a:pt x="143" y="24"/>
                      </a:cubicBezTo>
                      <a:cubicBezTo>
                        <a:pt x="140" y="27"/>
                        <a:pt x="140" y="27"/>
                        <a:pt x="140" y="27"/>
                      </a:cubicBezTo>
                      <a:cubicBezTo>
                        <a:pt x="146" y="26"/>
                        <a:pt x="146" y="26"/>
                        <a:pt x="146" y="26"/>
                      </a:cubicBezTo>
                      <a:cubicBezTo>
                        <a:pt x="148" y="28"/>
                        <a:pt x="148" y="28"/>
                        <a:pt x="148" y="28"/>
                      </a:cubicBezTo>
                      <a:cubicBezTo>
                        <a:pt x="142" y="29"/>
                        <a:pt x="142" y="29"/>
                        <a:pt x="142" y="29"/>
                      </a:cubicBezTo>
                      <a:cubicBezTo>
                        <a:pt x="141" y="37"/>
                        <a:pt x="141" y="37"/>
                        <a:pt x="141" y="37"/>
                      </a:cubicBezTo>
                      <a:cubicBezTo>
                        <a:pt x="139" y="34"/>
                        <a:pt x="139" y="34"/>
                        <a:pt x="139" y="34"/>
                      </a:cubicBezTo>
                      <a:cubicBezTo>
                        <a:pt x="139" y="29"/>
                        <a:pt x="139" y="29"/>
                        <a:pt x="139" y="29"/>
                      </a:cubicBezTo>
                      <a:cubicBezTo>
                        <a:pt x="138" y="29"/>
                        <a:pt x="138" y="29"/>
                        <a:pt x="138" y="29"/>
                      </a:cubicBezTo>
                      <a:cubicBezTo>
                        <a:pt x="136" y="32"/>
                        <a:pt x="136" y="32"/>
                        <a:pt x="136" y="32"/>
                      </a:cubicBezTo>
                      <a:lnTo>
                        <a:pt x="134" y="30"/>
                      </a:lnTo>
                      <a:close/>
                      <a:moveTo>
                        <a:pt x="133" y="16"/>
                      </a:moveTo>
                      <a:cubicBezTo>
                        <a:pt x="136" y="18"/>
                        <a:pt x="136" y="18"/>
                        <a:pt x="136" y="18"/>
                      </a:cubicBezTo>
                      <a:cubicBezTo>
                        <a:pt x="133" y="29"/>
                        <a:pt x="133" y="29"/>
                        <a:pt x="133" y="29"/>
                      </a:cubicBezTo>
                      <a:cubicBezTo>
                        <a:pt x="130" y="28"/>
                        <a:pt x="130" y="28"/>
                        <a:pt x="130" y="28"/>
                      </a:cubicBezTo>
                      <a:cubicBezTo>
                        <a:pt x="131" y="26"/>
                        <a:pt x="131" y="26"/>
                        <a:pt x="131" y="26"/>
                      </a:cubicBezTo>
                      <a:cubicBezTo>
                        <a:pt x="128" y="24"/>
                        <a:pt x="128" y="24"/>
                        <a:pt x="128" y="24"/>
                      </a:cubicBezTo>
                      <a:cubicBezTo>
                        <a:pt x="126" y="25"/>
                        <a:pt x="126" y="25"/>
                        <a:pt x="126" y="25"/>
                      </a:cubicBezTo>
                      <a:cubicBezTo>
                        <a:pt x="124" y="23"/>
                        <a:pt x="124" y="23"/>
                        <a:pt x="124" y="23"/>
                      </a:cubicBezTo>
                      <a:lnTo>
                        <a:pt x="133" y="16"/>
                      </a:lnTo>
                      <a:close/>
                      <a:moveTo>
                        <a:pt x="130" y="22"/>
                      </a:moveTo>
                      <a:cubicBezTo>
                        <a:pt x="132" y="23"/>
                        <a:pt x="132" y="23"/>
                        <a:pt x="132" y="23"/>
                      </a:cubicBezTo>
                      <a:cubicBezTo>
                        <a:pt x="133" y="20"/>
                        <a:pt x="133" y="20"/>
                        <a:pt x="133" y="20"/>
                      </a:cubicBezTo>
                      <a:lnTo>
                        <a:pt x="130" y="22"/>
                      </a:lnTo>
                      <a:close/>
                      <a:moveTo>
                        <a:pt x="115" y="19"/>
                      </a:moveTo>
                      <a:cubicBezTo>
                        <a:pt x="119" y="9"/>
                        <a:pt x="119" y="9"/>
                        <a:pt x="119" y="9"/>
                      </a:cubicBezTo>
                      <a:cubicBezTo>
                        <a:pt x="124" y="11"/>
                        <a:pt x="124" y="11"/>
                        <a:pt x="124" y="11"/>
                      </a:cubicBezTo>
                      <a:cubicBezTo>
                        <a:pt x="125" y="12"/>
                        <a:pt x="126" y="13"/>
                        <a:pt x="126" y="13"/>
                      </a:cubicBezTo>
                      <a:cubicBezTo>
                        <a:pt x="127" y="14"/>
                        <a:pt x="127" y="15"/>
                        <a:pt x="126" y="16"/>
                      </a:cubicBezTo>
                      <a:cubicBezTo>
                        <a:pt x="126" y="16"/>
                        <a:pt x="126" y="16"/>
                        <a:pt x="125" y="17"/>
                      </a:cubicBezTo>
                      <a:cubicBezTo>
                        <a:pt x="125" y="17"/>
                        <a:pt x="124" y="17"/>
                        <a:pt x="124" y="17"/>
                      </a:cubicBezTo>
                      <a:cubicBezTo>
                        <a:pt x="124" y="17"/>
                        <a:pt x="124" y="18"/>
                        <a:pt x="125" y="18"/>
                      </a:cubicBezTo>
                      <a:cubicBezTo>
                        <a:pt x="125" y="19"/>
                        <a:pt x="125" y="20"/>
                        <a:pt x="124" y="20"/>
                      </a:cubicBezTo>
                      <a:cubicBezTo>
                        <a:pt x="124" y="21"/>
                        <a:pt x="124" y="21"/>
                        <a:pt x="123" y="21"/>
                      </a:cubicBezTo>
                      <a:cubicBezTo>
                        <a:pt x="123" y="22"/>
                        <a:pt x="122" y="22"/>
                        <a:pt x="122" y="22"/>
                      </a:cubicBezTo>
                      <a:cubicBezTo>
                        <a:pt x="121" y="22"/>
                        <a:pt x="121" y="22"/>
                        <a:pt x="121" y="22"/>
                      </a:cubicBezTo>
                      <a:cubicBezTo>
                        <a:pt x="120" y="22"/>
                        <a:pt x="120" y="22"/>
                        <a:pt x="120" y="22"/>
                      </a:cubicBezTo>
                      <a:cubicBezTo>
                        <a:pt x="119" y="21"/>
                        <a:pt x="119" y="21"/>
                        <a:pt x="118" y="21"/>
                      </a:cubicBezTo>
                      <a:lnTo>
                        <a:pt x="115" y="19"/>
                      </a:lnTo>
                      <a:close/>
                      <a:moveTo>
                        <a:pt x="118" y="18"/>
                      </a:moveTo>
                      <a:cubicBezTo>
                        <a:pt x="120" y="19"/>
                        <a:pt x="120" y="19"/>
                        <a:pt x="120" y="19"/>
                      </a:cubicBezTo>
                      <a:cubicBezTo>
                        <a:pt x="120" y="20"/>
                        <a:pt x="121" y="20"/>
                        <a:pt x="121" y="20"/>
                      </a:cubicBezTo>
                      <a:cubicBezTo>
                        <a:pt x="122" y="19"/>
                        <a:pt x="122" y="19"/>
                        <a:pt x="122" y="19"/>
                      </a:cubicBezTo>
                      <a:cubicBezTo>
                        <a:pt x="122" y="18"/>
                        <a:pt x="122" y="18"/>
                        <a:pt x="122" y="18"/>
                      </a:cubicBezTo>
                      <a:cubicBezTo>
                        <a:pt x="122" y="18"/>
                        <a:pt x="122" y="17"/>
                        <a:pt x="121" y="17"/>
                      </a:cubicBezTo>
                      <a:cubicBezTo>
                        <a:pt x="119" y="16"/>
                        <a:pt x="119" y="16"/>
                        <a:pt x="119" y="16"/>
                      </a:cubicBezTo>
                      <a:lnTo>
                        <a:pt x="118" y="18"/>
                      </a:lnTo>
                      <a:close/>
                      <a:moveTo>
                        <a:pt x="120" y="14"/>
                      </a:moveTo>
                      <a:cubicBezTo>
                        <a:pt x="122" y="15"/>
                        <a:pt x="122" y="15"/>
                        <a:pt x="122" y="15"/>
                      </a:cubicBezTo>
                      <a:cubicBezTo>
                        <a:pt x="122" y="15"/>
                        <a:pt x="123" y="16"/>
                        <a:pt x="123" y="15"/>
                      </a:cubicBezTo>
                      <a:cubicBezTo>
                        <a:pt x="123" y="15"/>
                        <a:pt x="123" y="15"/>
                        <a:pt x="123" y="15"/>
                      </a:cubicBezTo>
                      <a:cubicBezTo>
                        <a:pt x="123" y="14"/>
                        <a:pt x="123" y="14"/>
                        <a:pt x="123" y="14"/>
                      </a:cubicBezTo>
                      <a:cubicBezTo>
                        <a:pt x="123" y="13"/>
                        <a:pt x="123" y="13"/>
                        <a:pt x="123" y="13"/>
                      </a:cubicBezTo>
                      <a:cubicBezTo>
                        <a:pt x="121" y="12"/>
                        <a:pt x="121" y="12"/>
                        <a:pt x="121" y="12"/>
                      </a:cubicBezTo>
                      <a:lnTo>
                        <a:pt x="120" y="14"/>
                      </a:lnTo>
                      <a:close/>
                      <a:moveTo>
                        <a:pt x="97" y="15"/>
                      </a:moveTo>
                      <a:cubicBezTo>
                        <a:pt x="98" y="4"/>
                        <a:pt x="98" y="4"/>
                        <a:pt x="98" y="4"/>
                      </a:cubicBezTo>
                      <a:cubicBezTo>
                        <a:pt x="102" y="5"/>
                        <a:pt x="102" y="5"/>
                        <a:pt x="102" y="5"/>
                      </a:cubicBezTo>
                      <a:cubicBezTo>
                        <a:pt x="103" y="10"/>
                        <a:pt x="103" y="10"/>
                        <a:pt x="103" y="10"/>
                      </a:cubicBezTo>
                      <a:cubicBezTo>
                        <a:pt x="103" y="12"/>
                        <a:pt x="103" y="12"/>
                        <a:pt x="103" y="12"/>
                      </a:cubicBezTo>
                      <a:cubicBezTo>
                        <a:pt x="103" y="13"/>
                        <a:pt x="103" y="13"/>
                        <a:pt x="103" y="13"/>
                      </a:cubicBezTo>
                      <a:cubicBezTo>
                        <a:pt x="103" y="13"/>
                        <a:pt x="103" y="13"/>
                        <a:pt x="103" y="13"/>
                      </a:cubicBezTo>
                      <a:cubicBezTo>
                        <a:pt x="103" y="13"/>
                        <a:pt x="103" y="12"/>
                        <a:pt x="103" y="12"/>
                      </a:cubicBezTo>
                      <a:cubicBezTo>
                        <a:pt x="104" y="11"/>
                        <a:pt x="104" y="11"/>
                        <a:pt x="104" y="10"/>
                      </a:cubicBezTo>
                      <a:cubicBezTo>
                        <a:pt x="106" y="6"/>
                        <a:pt x="106" y="6"/>
                        <a:pt x="106" y="6"/>
                      </a:cubicBezTo>
                      <a:cubicBezTo>
                        <a:pt x="110" y="6"/>
                        <a:pt x="110" y="6"/>
                        <a:pt x="110" y="6"/>
                      </a:cubicBezTo>
                      <a:cubicBezTo>
                        <a:pt x="108" y="17"/>
                        <a:pt x="108" y="17"/>
                        <a:pt x="108" y="17"/>
                      </a:cubicBezTo>
                      <a:cubicBezTo>
                        <a:pt x="106" y="17"/>
                        <a:pt x="106" y="17"/>
                        <a:pt x="106" y="17"/>
                      </a:cubicBezTo>
                      <a:cubicBezTo>
                        <a:pt x="107" y="12"/>
                        <a:pt x="107" y="12"/>
                        <a:pt x="107" y="12"/>
                      </a:cubicBezTo>
                      <a:cubicBezTo>
                        <a:pt x="107" y="10"/>
                        <a:pt x="107" y="10"/>
                        <a:pt x="107" y="10"/>
                      </a:cubicBezTo>
                      <a:cubicBezTo>
                        <a:pt x="107" y="10"/>
                        <a:pt x="107" y="10"/>
                        <a:pt x="107" y="9"/>
                      </a:cubicBezTo>
                      <a:cubicBezTo>
                        <a:pt x="107" y="8"/>
                        <a:pt x="107" y="8"/>
                        <a:pt x="107" y="8"/>
                      </a:cubicBezTo>
                      <a:cubicBezTo>
                        <a:pt x="104" y="16"/>
                        <a:pt x="104" y="16"/>
                        <a:pt x="104" y="16"/>
                      </a:cubicBezTo>
                      <a:cubicBezTo>
                        <a:pt x="101" y="16"/>
                        <a:pt x="101" y="16"/>
                        <a:pt x="101" y="16"/>
                      </a:cubicBezTo>
                      <a:cubicBezTo>
                        <a:pt x="100" y="7"/>
                        <a:pt x="100" y="7"/>
                        <a:pt x="100" y="7"/>
                      </a:cubicBezTo>
                      <a:cubicBezTo>
                        <a:pt x="100" y="10"/>
                        <a:pt x="100" y="10"/>
                        <a:pt x="100" y="10"/>
                      </a:cubicBezTo>
                      <a:cubicBezTo>
                        <a:pt x="100" y="11"/>
                        <a:pt x="100" y="11"/>
                        <a:pt x="100" y="11"/>
                      </a:cubicBezTo>
                      <a:cubicBezTo>
                        <a:pt x="99" y="15"/>
                        <a:pt x="99" y="15"/>
                        <a:pt x="99" y="15"/>
                      </a:cubicBezTo>
                      <a:lnTo>
                        <a:pt x="97" y="15"/>
                      </a:lnTo>
                      <a:close/>
                      <a:moveTo>
                        <a:pt x="93" y="2"/>
                      </a:moveTo>
                      <a:cubicBezTo>
                        <a:pt x="93" y="0"/>
                        <a:pt x="93" y="0"/>
                        <a:pt x="93" y="0"/>
                      </a:cubicBezTo>
                      <a:cubicBezTo>
                        <a:pt x="95" y="0"/>
                        <a:pt x="95" y="0"/>
                        <a:pt x="95" y="0"/>
                      </a:cubicBezTo>
                      <a:cubicBezTo>
                        <a:pt x="95" y="2"/>
                        <a:pt x="95" y="2"/>
                        <a:pt x="95" y="2"/>
                      </a:cubicBezTo>
                      <a:lnTo>
                        <a:pt x="93" y="2"/>
                      </a:lnTo>
                      <a:close/>
                      <a:moveTo>
                        <a:pt x="92" y="15"/>
                      </a:moveTo>
                      <a:cubicBezTo>
                        <a:pt x="92" y="4"/>
                        <a:pt x="92" y="4"/>
                        <a:pt x="92" y="4"/>
                      </a:cubicBezTo>
                      <a:cubicBezTo>
                        <a:pt x="95" y="4"/>
                        <a:pt x="95" y="4"/>
                        <a:pt x="95" y="4"/>
                      </a:cubicBezTo>
                      <a:cubicBezTo>
                        <a:pt x="94" y="15"/>
                        <a:pt x="94" y="15"/>
                        <a:pt x="94" y="15"/>
                      </a:cubicBezTo>
                      <a:lnTo>
                        <a:pt x="92" y="15"/>
                      </a:lnTo>
                      <a:close/>
                      <a:moveTo>
                        <a:pt x="84" y="15"/>
                      </a:moveTo>
                      <a:cubicBezTo>
                        <a:pt x="84" y="6"/>
                        <a:pt x="84" y="6"/>
                        <a:pt x="84" y="6"/>
                      </a:cubicBezTo>
                      <a:cubicBezTo>
                        <a:pt x="81" y="6"/>
                        <a:pt x="81" y="6"/>
                        <a:pt x="81" y="6"/>
                      </a:cubicBezTo>
                      <a:cubicBezTo>
                        <a:pt x="81" y="4"/>
                        <a:pt x="81" y="4"/>
                        <a:pt x="81" y="4"/>
                      </a:cubicBezTo>
                      <a:cubicBezTo>
                        <a:pt x="90" y="4"/>
                        <a:pt x="90" y="4"/>
                        <a:pt x="90" y="4"/>
                      </a:cubicBezTo>
                      <a:cubicBezTo>
                        <a:pt x="90" y="6"/>
                        <a:pt x="90" y="6"/>
                        <a:pt x="90" y="6"/>
                      </a:cubicBezTo>
                      <a:cubicBezTo>
                        <a:pt x="87" y="6"/>
                        <a:pt x="87" y="6"/>
                        <a:pt x="87" y="6"/>
                      </a:cubicBezTo>
                      <a:cubicBezTo>
                        <a:pt x="87" y="15"/>
                        <a:pt x="87" y="15"/>
                        <a:pt x="87" y="15"/>
                      </a:cubicBezTo>
                      <a:lnTo>
                        <a:pt x="84" y="15"/>
                      </a:lnTo>
                      <a:close/>
                      <a:moveTo>
                        <a:pt x="76" y="3"/>
                      </a:moveTo>
                      <a:cubicBezTo>
                        <a:pt x="76" y="1"/>
                        <a:pt x="76" y="1"/>
                        <a:pt x="76" y="1"/>
                      </a:cubicBezTo>
                      <a:cubicBezTo>
                        <a:pt x="78" y="1"/>
                        <a:pt x="78" y="1"/>
                        <a:pt x="78" y="1"/>
                      </a:cubicBezTo>
                      <a:cubicBezTo>
                        <a:pt x="78" y="3"/>
                        <a:pt x="78" y="3"/>
                        <a:pt x="78" y="3"/>
                      </a:cubicBezTo>
                      <a:lnTo>
                        <a:pt x="76" y="3"/>
                      </a:lnTo>
                      <a:close/>
                      <a:moveTo>
                        <a:pt x="77" y="15"/>
                      </a:moveTo>
                      <a:cubicBezTo>
                        <a:pt x="76" y="4"/>
                        <a:pt x="76" y="4"/>
                        <a:pt x="76" y="4"/>
                      </a:cubicBezTo>
                      <a:cubicBezTo>
                        <a:pt x="78" y="4"/>
                        <a:pt x="78" y="4"/>
                        <a:pt x="78" y="4"/>
                      </a:cubicBezTo>
                      <a:cubicBezTo>
                        <a:pt x="80" y="15"/>
                        <a:pt x="80" y="15"/>
                        <a:pt x="80" y="15"/>
                      </a:cubicBezTo>
                      <a:lnTo>
                        <a:pt x="77" y="15"/>
                      </a:lnTo>
                      <a:close/>
                      <a:moveTo>
                        <a:pt x="65" y="3"/>
                      </a:moveTo>
                      <a:cubicBezTo>
                        <a:pt x="65" y="3"/>
                        <a:pt x="65" y="3"/>
                        <a:pt x="65" y="3"/>
                      </a:cubicBezTo>
                      <a:cubicBezTo>
                        <a:pt x="66" y="3"/>
                        <a:pt x="66" y="3"/>
                        <a:pt x="66" y="3"/>
                      </a:cubicBezTo>
                      <a:cubicBezTo>
                        <a:pt x="66" y="4"/>
                        <a:pt x="67" y="4"/>
                        <a:pt x="67" y="3"/>
                      </a:cubicBezTo>
                      <a:cubicBezTo>
                        <a:pt x="67" y="3"/>
                        <a:pt x="68" y="3"/>
                        <a:pt x="68" y="3"/>
                      </a:cubicBezTo>
                      <a:cubicBezTo>
                        <a:pt x="68" y="2"/>
                        <a:pt x="68" y="2"/>
                        <a:pt x="68" y="2"/>
                      </a:cubicBezTo>
                      <a:cubicBezTo>
                        <a:pt x="69" y="2"/>
                        <a:pt x="69" y="2"/>
                        <a:pt x="69" y="2"/>
                      </a:cubicBezTo>
                      <a:cubicBezTo>
                        <a:pt x="69" y="3"/>
                        <a:pt x="69" y="3"/>
                        <a:pt x="69" y="3"/>
                      </a:cubicBezTo>
                      <a:cubicBezTo>
                        <a:pt x="69" y="4"/>
                        <a:pt x="69" y="4"/>
                        <a:pt x="69" y="4"/>
                      </a:cubicBezTo>
                      <a:cubicBezTo>
                        <a:pt x="69" y="4"/>
                        <a:pt x="68" y="4"/>
                        <a:pt x="67" y="5"/>
                      </a:cubicBezTo>
                      <a:cubicBezTo>
                        <a:pt x="67" y="5"/>
                        <a:pt x="66" y="5"/>
                        <a:pt x="66" y="4"/>
                      </a:cubicBezTo>
                      <a:cubicBezTo>
                        <a:pt x="65" y="4"/>
                        <a:pt x="65" y="4"/>
                        <a:pt x="65" y="4"/>
                      </a:cubicBezTo>
                      <a:cubicBezTo>
                        <a:pt x="65" y="3"/>
                        <a:pt x="65" y="3"/>
                        <a:pt x="65" y="3"/>
                      </a:cubicBezTo>
                      <a:moveTo>
                        <a:pt x="73" y="16"/>
                      </a:moveTo>
                      <a:cubicBezTo>
                        <a:pt x="73" y="14"/>
                        <a:pt x="73" y="14"/>
                        <a:pt x="73" y="14"/>
                      </a:cubicBezTo>
                      <a:cubicBezTo>
                        <a:pt x="72" y="15"/>
                        <a:pt x="72" y="16"/>
                        <a:pt x="72" y="16"/>
                      </a:cubicBezTo>
                      <a:cubicBezTo>
                        <a:pt x="71" y="16"/>
                        <a:pt x="70" y="17"/>
                        <a:pt x="70" y="17"/>
                      </a:cubicBezTo>
                      <a:cubicBezTo>
                        <a:pt x="69" y="17"/>
                        <a:pt x="68" y="17"/>
                        <a:pt x="68" y="17"/>
                      </a:cubicBezTo>
                      <a:cubicBezTo>
                        <a:pt x="67" y="17"/>
                        <a:pt x="66" y="17"/>
                        <a:pt x="66" y="16"/>
                      </a:cubicBezTo>
                      <a:cubicBezTo>
                        <a:pt x="65" y="16"/>
                        <a:pt x="65" y="15"/>
                        <a:pt x="64" y="15"/>
                      </a:cubicBezTo>
                      <a:cubicBezTo>
                        <a:pt x="64" y="14"/>
                        <a:pt x="64" y="13"/>
                        <a:pt x="64" y="12"/>
                      </a:cubicBezTo>
                      <a:cubicBezTo>
                        <a:pt x="63" y="11"/>
                        <a:pt x="63" y="9"/>
                        <a:pt x="64" y="8"/>
                      </a:cubicBezTo>
                      <a:cubicBezTo>
                        <a:pt x="65" y="7"/>
                        <a:pt x="66" y="6"/>
                        <a:pt x="68" y="5"/>
                      </a:cubicBezTo>
                      <a:cubicBezTo>
                        <a:pt x="69" y="5"/>
                        <a:pt x="70" y="5"/>
                        <a:pt x="71" y="6"/>
                      </a:cubicBezTo>
                      <a:cubicBezTo>
                        <a:pt x="72" y="6"/>
                        <a:pt x="73" y="7"/>
                        <a:pt x="73" y="8"/>
                      </a:cubicBezTo>
                      <a:cubicBezTo>
                        <a:pt x="71" y="9"/>
                        <a:pt x="71" y="9"/>
                        <a:pt x="71" y="9"/>
                      </a:cubicBezTo>
                      <a:cubicBezTo>
                        <a:pt x="70" y="8"/>
                        <a:pt x="70" y="8"/>
                        <a:pt x="70" y="8"/>
                      </a:cubicBezTo>
                      <a:cubicBezTo>
                        <a:pt x="69" y="8"/>
                        <a:pt x="69" y="8"/>
                        <a:pt x="68" y="8"/>
                      </a:cubicBezTo>
                      <a:cubicBezTo>
                        <a:pt x="67" y="8"/>
                        <a:pt x="67" y="8"/>
                        <a:pt x="66" y="9"/>
                      </a:cubicBezTo>
                      <a:cubicBezTo>
                        <a:pt x="66" y="10"/>
                        <a:pt x="66" y="11"/>
                        <a:pt x="66" y="12"/>
                      </a:cubicBezTo>
                      <a:cubicBezTo>
                        <a:pt x="67" y="13"/>
                        <a:pt x="67" y="14"/>
                        <a:pt x="68" y="14"/>
                      </a:cubicBezTo>
                      <a:cubicBezTo>
                        <a:pt x="68" y="15"/>
                        <a:pt x="69" y="15"/>
                        <a:pt x="70" y="15"/>
                      </a:cubicBezTo>
                      <a:cubicBezTo>
                        <a:pt x="70" y="14"/>
                        <a:pt x="71" y="14"/>
                        <a:pt x="71" y="14"/>
                      </a:cubicBezTo>
                      <a:cubicBezTo>
                        <a:pt x="72" y="13"/>
                        <a:pt x="72" y="13"/>
                        <a:pt x="72" y="12"/>
                      </a:cubicBezTo>
                      <a:cubicBezTo>
                        <a:pt x="69" y="13"/>
                        <a:pt x="69" y="13"/>
                        <a:pt x="69" y="13"/>
                      </a:cubicBezTo>
                      <a:cubicBezTo>
                        <a:pt x="69" y="11"/>
                        <a:pt x="69" y="11"/>
                        <a:pt x="69" y="11"/>
                      </a:cubicBezTo>
                      <a:cubicBezTo>
                        <a:pt x="74" y="10"/>
                        <a:pt x="74" y="10"/>
                        <a:pt x="74" y="10"/>
                      </a:cubicBezTo>
                      <a:cubicBezTo>
                        <a:pt x="75" y="15"/>
                        <a:pt x="75" y="15"/>
                        <a:pt x="75" y="15"/>
                      </a:cubicBezTo>
                      <a:lnTo>
                        <a:pt x="73" y="16"/>
                      </a:lnTo>
                      <a:close/>
                      <a:moveTo>
                        <a:pt x="56" y="21"/>
                      </a:moveTo>
                      <a:cubicBezTo>
                        <a:pt x="52" y="11"/>
                        <a:pt x="52" y="11"/>
                        <a:pt x="52" y="11"/>
                      </a:cubicBezTo>
                      <a:cubicBezTo>
                        <a:pt x="60" y="8"/>
                        <a:pt x="60" y="8"/>
                        <a:pt x="60" y="8"/>
                      </a:cubicBezTo>
                      <a:cubicBezTo>
                        <a:pt x="60" y="10"/>
                        <a:pt x="60" y="10"/>
                        <a:pt x="60" y="10"/>
                      </a:cubicBezTo>
                      <a:cubicBezTo>
                        <a:pt x="55" y="12"/>
                        <a:pt x="55" y="12"/>
                        <a:pt x="55" y="12"/>
                      </a:cubicBezTo>
                      <a:cubicBezTo>
                        <a:pt x="56" y="14"/>
                        <a:pt x="56" y="14"/>
                        <a:pt x="56" y="14"/>
                      </a:cubicBezTo>
                      <a:cubicBezTo>
                        <a:pt x="61" y="12"/>
                        <a:pt x="61" y="12"/>
                        <a:pt x="61" y="12"/>
                      </a:cubicBezTo>
                      <a:cubicBezTo>
                        <a:pt x="61" y="14"/>
                        <a:pt x="61" y="14"/>
                        <a:pt x="61" y="14"/>
                      </a:cubicBezTo>
                      <a:cubicBezTo>
                        <a:pt x="57" y="16"/>
                        <a:pt x="57" y="16"/>
                        <a:pt x="57" y="16"/>
                      </a:cubicBezTo>
                      <a:cubicBezTo>
                        <a:pt x="58" y="18"/>
                        <a:pt x="58" y="18"/>
                        <a:pt x="58" y="18"/>
                      </a:cubicBezTo>
                      <a:cubicBezTo>
                        <a:pt x="63" y="16"/>
                        <a:pt x="63" y="16"/>
                        <a:pt x="63" y="16"/>
                      </a:cubicBezTo>
                      <a:cubicBezTo>
                        <a:pt x="64" y="18"/>
                        <a:pt x="64" y="18"/>
                        <a:pt x="64" y="18"/>
                      </a:cubicBezTo>
                      <a:lnTo>
                        <a:pt x="56" y="21"/>
                      </a:lnTo>
                      <a:close/>
                      <a:moveTo>
                        <a:pt x="42" y="15"/>
                      </a:moveTo>
                      <a:cubicBezTo>
                        <a:pt x="41" y="13"/>
                        <a:pt x="41" y="13"/>
                        <a:pt x="41" y="13"/>
                      </a:cubicBezTo>
                      <a:cubicBezTo>
                        <a:pt x="42" y="12"/>
                        <a:pt x="42" y="12"/>
                        <a:pt x="42" y="12"/>
                      </a:cubicBezTo>
                      <a:cubicBezTo>
                        <a:pt x="43" y="14"/>
                        <a:pt x="43" y="14"/>
                        <a:pt x="43" y="14"/>
                      </a:cubicBezTo>
                      <a:lnTo>
                        <a:pt x="42" y="15"/>
                      </a:lnTo>
                      <a:close/>
                      <a:moveTo>
                        <a:pt x="47" y="26"/>
                      </a:moveTo>
                      <a:cubicBezTo>
                        <a:pt x="42" y="17"/>
                        <a:pt x="42" y="17"/>
                        <a:pt x="42" y="17"/>
                      </a:cubicBezTo>
                      <a:cubicBezTo>
                        <a:pt x="44" y="15"/>
                        <a:pt x="44" y="15"/>
                        <a:pt x="44" y="15"/>
                      </a:cubicBezTo>
                      <a:cubicBezTo>
                        <a:pt x="50" y="25"/>
                        <a:pt x="50" y="25"/>
                        <a:pt x="50" y="25"/>
                      </a:cubicBezTo>
                      <a:lnTo>
                        <a:pt x="47" y="26"/>
                      </a:lnTo>
                      <a:close/>
                      <a:moveTo>
                        <a:pt x="40" y="31"/>
                      </a:moveTo>
                      <a:cubicBezTo>
                        <a:pt x="33" y="23"/>
                        <a:pt x="33" y="23"/>
                        <a:pt x="33" y="23"/>
                      </a:cubicBezTo>
                      <a:cubicBezTo>
                        <a:pt x="36" y="21"/>
                        <a:pt x="36" y="21"/>
                        <a:pt x="36" y="21"/>
                      </a:cubicBezTo>
                      <a:cubicBezTo>
                        <a:pt x="41" y="28"/>
                        <a:pt x="41" y="28"/>
                        <a:pt x="41" y="28"/>
                      </a:cubicBezTo>
                      <a:cubicBezTo>
                        <a:pt x="45" y="25"/>
                        <a:pt x="45" y="25"/>
                        <a:pt x="45" y="25"/>
                      </a:cubicBezTo>
                      <a:cubicBezTo>
                        <a:pt x="46" y="27"/>
                        <a:pt x="46" y="27"/>
                        <a:pt x="46" y="27"/>
                      </a:cubicBezTo>
                      <a:lnTo>
                        <a:pt x="40" y="31"/>
                      </a:lnTo>
                      <a:close/>
                      <a:moveTo>
                        <a:pt x="33" y="38"/>
                      </a:moveTo>
                      <a:cubicBezTo>
                        <a:pt x="25" y="30"/>
                        <a:pt x="25" y="30"/>
                        <a:pt x="25" y="30"/>
                      </a:cubicBezTo>
                      <a:cubicBezTo>
                        <a:pt x="27" y="28"/>
                        <a:pt x="27" y="28"/>
                        <a:pt x="27" y="28"/>
                      </a:cubicBezTo>
                      <a:cubicBezTo>
                        <a:pt x="33" y="34"/>
                        <a:pt x="33" y="34"/>
                        <a:pt x="33" y="34"/>
                      </a:cubicBezTo>
                      <a:cubicBezTo>
                        <a:pt x="37" y="30"/>
                        <a:pt x="37" y="30"/>
                        <a:pt x="37" y="30"/>
                      </a:cubicBezTo>
                      <a:cubicBezTo>
                        <a:pt x="39" y="32"/>
                        <a:pt x="39" y="32"/>
                        <a:pt x="39" y="32"/>
                      </a:cubicBezTo>
                      <a:lnTo>
                        <a:pt x="33" y="38"/>
                      </a:lnTo>
                      <a:close/>
                      <a:moveTo>
                        <a:pt x="21" y="33"/>
                      </a:moveTo>
                      <a:cubicBezTo>
                        <a:pt x="19" y="32"/>
                        <a:pt x="19" y="32"/>
                        <a:pt x="19" y="32"/>
                      </a:cubicBezTo>
                      <a:cubicBezTo>
                        <a:pt x="20" y="30"/>
                        <a:pt x="20" y="30"/>
                        <a:pt x="20" y="30"/>
                      </a:cubicBezTo>
                      <a:cubicBezTo>
                        <a:pt x="22" y="32"/>
                        <a:pt x="22" y="32"/>
                        <a:pt x="22" y="32"/>
                      </a:cubicBezTo>
                      <a:lnTo>
                        <a:pt x="21" y="33"/>
                      </a:lnTo>
                      <a:close/>
                      <a:moveTo>
                        <a:pt x="30" y="42"/>
                      </a:moveTo>
                      <a:cubicBezTo>
                        <a:pt x="21" y="34"/>
                        <a:pt x="21" y="34"/>
                        <a:pt x="21" y="34"/>
                      </a:cubicBezTo>
                      <a:cubicBezTo>
                        <a:pt x="23" y="32"/>
                        <a:pt x="23" y="32"/>
                        <a:pt x="23" y="32"/>
                      </a:cubicBezTo>
                      <a:cubicBezTo>
                        <a:pt x="31" y="40"/>
                        <a:pt x="31" y="40"/>
                        <a:pt x="31" y="40"/>
                      </a:cubicBezTo>
                      <a:lnTo>
                        <a:pt x="30" y="42"/>
                      </a:lnTo>
                      <a:close/>
                      <a:moveTo>
                        <a:pt x="21" y="53"/>
                      </a:moveTo>
                      <a:cubicBezTo>
                        <a:pt x="12" y="47"/>
                        <a:pt x="12" y="47"/>
                        <a:pt x="12" y="47"/>
                      </a:cubicBezTo>
                      <a:cubicBezTo>
                        <a:pt x="14" y="43"/>
                        <a:pt x="14" y="43"/>
                        <a:pt x="14" y="43"/>
                      </a:cubicBezTo>
                      <a:cubicBezTo>
                        <a:pt x="20" y="45"/>
                        <a:pt x="20" y="45"/>
                        <a:pt x="20" y="45"/>
                      </a:cubicBezTo>
                      <a:cubicBezTo>
                        <a:pt x="21" y="46"/>
                        <a:pt x="21" y="46"/>
                        <a:pt x="21" y="46"/>
                      </a:cubicBezTo>
                      <a:cubicBezTo>
                        <a:pt x="22" y="46"/>
                        <a:pt x="22" y="46"/>
                        <a:pt x="22" y="46"/>
                      </a:cubicBezTo>
                      <a:cubicBezTo>
                        <a:pt x="22" y="46"/>
                        <a:pt x="22" y="46"/>
                        <a:pt x="22" y="46"/>
                      </a:cubicBezTo>
                      <a:cubicBezTo>
                        <a:pt x="21" y="45"/>
                        <a:pt x="21" y="45"/>
                        <a:pt x="21" y="45"/>
                      </a:cubicBezTo>
                      <a:cubicBezTo>
                        <a:pt x="21" y="45"/>
                        <a:pt x="21" y="44"/>
                        <a:pt x="20" y="44"/>
                      </a:cubicBezTo>
                      <a:cubicBezTo>
                        <a:pt x="17" y="40"/>
                        <a:pt x="17" y="40"/>
                        <a:pt x="17" y="40"/>
                      </a:cubicBezTo>
                      <a:cubicBezTo>
                        <a:pt x="19" y="37"/>
                        <a:pt x="19" y="37"/>
                        <a:pt x="19" y="37"/>
                      </a:cubicBezTo>
                      <a:cubicBezTo>
                        <a:pt x="28" y="43"/>
                        <a:pt x="28" y="43"/>
                        <a:pt x="28" y="43"/>
                      </a:cubicBezTo>
                      <a:cubicBezTo>
                        <a:pt x="27" y="45"/>
                        <a:pt x="27" y="45"/>
                        <a:pt x="27" y="45"/>
                      </a:cubicBezTo>
                      <a:cubicBezTo>
                        <a:pt x="23" y="42"/>
                        <a:pt x="23" y="42"/>
                        <a:pt x="23" y="42"/>
                      </a:cubicBezTo>
                      <a:cubicBezTo>
                        <a:pt x="21" y="42"/>
                        <a:pt x="21" y="42"/>
                        <a:pt x="21" y="42"/>
                      </a:cubicBezTo>
                      <a:cubicBezTo>
                        <a:pt x="21" y="42"/>
                        <a:pt x="21" y="41"/>
                        <a:pt x="20" y="41"/>
                      </a:cubicBezTo>
                      <a:cubicBezTo>
                        <a:pt x="20" y="40"/>
                        <a:pt x="20" y="40"/>
                        <a:pt x="20" y="40"/>
                      </a:cubicBezTo>
                      <a:cubicBezTo>
                        <a:pt x="25" y="47"/>
                        <a:pt x="25" y="47"/>
                        <a:pt x="25" y="47"/>
                      </a:cubicBezTo>
                      <a:cubicBezTo>
                        <a:pt x="24" y="49"/>
                        <a:pt x="24" y="49"/>
                        <a:pt x="24" y="49"/>
                      </a:cubicBezTo>
                      <a:cubicBezTo>
                        <a:pt x="16" y="46"/>
                        <a:pt x="16" y="46"/>
                        <a:pt x="16" y="46"/>
                      </a:cubicBezTo>
                      <a:cubicBezTo>
                        <a:pt x="18" y="47"/>
                        <a:pt x="18" y="47"/>
                        <a:pt x="18" y="47"/>
                      </a:cubicBezTo>
                      <a:cubicBezTo>
                        <a:pt x="19" y="48"/>
                        <a:pt x="19" y="48"/>
                        <a:pt x="19" y="48"/>
                      </a:cubicBezTo>
                      <a:cubicBezTo>
                        <a:pt x="23" y="51"/>
                        <a:pt x="23" y="51"/>
                        <a:pt x="23" y="51"/>
                      </a:cubicBezTo>
                      <a:lnTo>
                        <a:pt x="21" y="53"/>
                      </a:lnTo>
                      <a:close/>
                      <a:moveTo>
                        <a:pt x="17" y="61"/>
                      </a:moveTo>
                      <a:cubicBezTo>
                        <a:pt x="15" y="60"/>
                        <a:pt x="15" y="60"/>
                        <a:pt x="15" y="60"/>
                      </a:cubicBezTo>
                      <a:cubicBezTo>
                        <a:pt x="16" y="58"/>
                        <a:pt x="16" y="58"/>
                        <a:pt x="16" y="58"/>
                      </a:cubicBezTo>
                      <a:cubicBezTo>
                        <a:pt x="18" y="59"/>
                        <a:pt x="18" y="59"/>
                        <a:pt x="18" y="59"/>
                      </a:cubicBezTo>
                      <a:lnTo>
                        <a:pt x="17" y="61"/>
                      </a:lnTo>
                      <a:close/>
                      <a:moveTo>
                        <a:pt x="13" y="61"/>
                      </a:moveTo>
                      <a:cubicBezTo>
                        <a:pt x="14" y="62"/>
                        <a:pt x="15" y="63"/>
                        <a:pt x="15" y="64"/>
                      </a:cubicBezTo>
                      <a:cubicBezTo>
                        <a:pt x="16" y="65"/>
                        <a:pt x="16" y="66"/>
                        <a:pt x="15" y="67"/>
                      </a:cubicBezTo>
                      <a:cubicBezTo>
                        <a:pt x="15" y="69"/>
                        <a:pt x="14" y="70"/>
                        <a:pt x="13" y="70"/>
                      </a:cubicBezTo>
                      <a:cubicBezTo>
                        <a:pt x="11" y="71"/>
                        <a:pt x="10" y="71"/>
                        <a:pt x="8" y="70"/>
                      </a:cubicBezTo>
                      <a:cubicBezTo>
                        <a:pt x="7" y="70"/>
                        <a:pt x="5" y="69"/>
                        <a:pt x="5" y="68"/>
                      </a:cubicBezTo>
                      <a:cubicBezTo>
                        <a:pt x="4" y="66"/>
                        <a:pt x="4" y="65"/>
                        <a:pt x="4" y="63"/>
                      </a:cubicBezTo>
                      <a:cubicBezTo>
                        <a:pt x="5" y="62"/>
                        <a:pt x="6" y="61"/>
                        <a:pt x="7" y="61"/>
                      </a:cubicBezTo>
                      <a:cubicBezTo>
                        <a:pt x="7" y="60"/>
                        <a:pt x="8" y="60"/>
                        <a:pt x="10" y="60"/>
                      </a:cubicBezTo>
                      <a:cubicBezTo>
                        <a:pt x="9" y="63"/>
                        <a:pt x="9" y="63"/>
                        <a:pt x="9" y="63"/>
                      </a:cubicBezTo>
                      <a:cubicBezTo>
                        <a:pt x="8" y="63"/>
                        <a:pt x="8" y="63"/>
                        <a:pt x="7" y="63"/>
                      </a:cubicBezTo>
                      <a:cubicBezTo>
                        <a:pt x="7" y="63"/>
                        <a:pt x="7" y="64"/>
                        <a:pt x="7" y="64"/>
                      </a:cubicBezTo>
                      <a:cubicBezTo>
                        <a:pt x="6" y="65"/>
                        <a:pt x="6" y="66"/>
                        <a:pt x="7" y="66"/>
                      </a:cubicBezTo>
                      <a:cubicBezTo>
                        <a:pt x="7" y="67"/>
                        <a:pt x="8" y="67"/>
                        <a:pt x="9" y="68"/>
                      </a:cubicBezTo>
                      <a:cubicBezTo>
                        <a:pt x="10" y="68"/>
                        <a:pt x="11" y="68"/>
                        <a:pt x="12" y="68"/>
                      </a:cubicBezTo>
                      <a:cubicBezTo>
                        <a:pt x="12" y="68"/>
                        <a:pt x="13" y="67"/>
                        <a:pt x="13" y="67"/>
                      </a:cubicBezTo>
                      <a:cubicBezTo>
                        <a:pt x="13" y="66"/>
                        <a:pt x="13" y="65"/>
                        <a:pt x="13" y="65"/>
                      </a:cubicBezTo>
                      <a:cubicBezTo>
                        <a:pt x="13" y="64"/>
                        <a:pt x="13" y="64"/>
                        <a:pt x="12" y="64"/>
                      </a:cubicBezTo>
                      <a:lnTo>
                        <a:pt x="13" y="61"/>
                      </a:lnTo>
                      <a:close/>
                      <a:moveTo>
                        <a:pt x="13" y="76"/>
                      </a:moveTo>
                      <a:cubicBezTo>
                        <a:pt x="10" y="76"/>
                        <a:pt x="10" y="76"/>
                        <a:pt x="10" y="76"/>
                      </a:cubicBezTo>
                      <a:cubicBezTo>
                        <a:pt x="11" y="73"/>
                        <a:pt x="11" y="73"/>
                        <a:pt x="11" y="73"/>
                      </a:cubicBezTo>
                      <a:cubicBezTo>
                        <a:pt x="13" y="74"/>
                        <a:pt x="13" y="74"/>
                        <a:pt x="13" y="74"/>
                      </a:cubicBezTo>
                      <a:lnTo>
                        <a:pt x="13" y="76"/>
                      </a:lnTo>
                      <a:close/>
                      <a:moveTo>
                        <a:pt x="12" y="81"/>
                      </a:moveTo>
                      <a:cubicBezTo>
                        <a:pt x="3" y="80"/>
                        <a:pt x="3" y="80"/>
                        <a:pt x="3" y="80"/>
                      </a:cubicBezTo>
                      <a:cubicBezTo>
                        <a:pt x="3" y="83"/>
                        <a:pt x="3" y="83"/>
                        <a:pt x="3" y="83"/>
                      </a:cubicBezTo>
                      <a:cubicBezTo>
                        <a:pt x="0" y="83"/>
                        <a:pt x="0" y="83"/>
                        <a:pt x="0" y="83"/>
                      </a:cubicBezTo>
                      <a:cubicBezTo>
                        <a:pt x="2" y="74"/>
                        <a:pt x="2" y="74"/>
                        <a:pt x="2" y="74"/>
                      </a:cubicBezTo>
                      <a:cubicBezTo>
                        <a:pt x="4" y="74"/>
                        <a:pt x="4" y="74"/>
                        <a:pt x="4" y="74"/>
                      </a:cubicBezTo>
                      <a:cubicBezTo>
                        <a:pt x="4" y="77"/>
                        <a:pt x="4" y="77"/>
                        <a:pt x="4" y="77"/>
                      </a:cubicBezTo>
                      <a:cubicBezTo>
                        <a:pt x="12" y="79"/>
                        <a:pt x="12" y="79"/>
                        <a:pt x="12" y="79"/>
                      </a:cubicBezTo>
                      <a:lnTo>
                        <a:pt x="12" y="8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234" name="Freeform 70"/>
                <p:cNvSpPr>
                  <a:spLocks/>
                </p:cNvSpPr>
                <p:nvPr/>
              </p:nvSpPr>
              <p:spPr bwMode="auto">
                <a:xfrm>
                  <a:off x="3260725" y="5853113"/>
                  <a:ext cx="46038" cy="69850"/>
                </a:xfrm>
                <a:custGeom>
                  <a:avLst/>
                  <a:gdLst>
                    <a:gd name="T0" fmla="*/ 2 w 15"/>
                    <a:gd name="T1" fmla="*/ 22 h 22"/>
                    <a:gd name="T2" fmla="*/ 6 w 15"/>
                    <a:gd name="T3" fmla="*/ 7 h 22"/>
                    <a:gd name="T4" fmla="*/ 7 w 15"/>
                    <a:gd name="T5" fmla="*/ 0 h 22"/>
                    <a:gd name="T6" fmla="*/ 12 w 15"/>
                    <a:gd name="T7" fmla="*/ 13 h 22"/>
                    <a:gd name="T8" fmla="*/ 8 w 15"/>
                    <a:gd name="T9" fmla="*/ 2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" h="22">
                      <a:moveTo>
                        <a:pt x="2" y="22"/>
                      </a:moveTo>
                      <a:cubicBezTo>
                        <a:pt x="0" y="17"/>
                        <a:pt x="1" y="11"/>
                        <a:pt x="6" y="7"/>
                      </a:cubicBezTo>
                      <a:cubicBezTo>
                        <a:pt x="8" y="4"/>
                        <a:pt x="9" y="2"/>
                        <a:pt x="7" y="0"/>
                      </a:cubicBezTo>
                      <a:cubicBezTo>
                        <a:pt x="14" y="2"/>
                        <a:pt x="15" y="8"/>
                        <a:pt x="12" y="13"/>
                      </a:cubicBezTo>
                      <a:cubicBezTo>
                        <a:pt x="9" y="16"/>
                        <a:pt x="7" y="20"/>
                        <a:pt x="8" y="22"/>
                      </a:cubicBezTo>
                    </a:path>
                  </a:pathLst>
                </a:custGeom>
                <a:solidFill>
                  <a:srgbClr val="E52429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235" name="Freeform 71"/>
                <p:cNvSpPr>
                  <a:spLocks/>
                </p:cNvSpPr>
                <p:nvPr/>
              </p:nvSpPr>
              <p:spPr bwMode="auto">
                <a:xfrm>
                  <a:off x="3260725" y="5853113"/>
                  <a:ext cx="46038" cy="69850"/>
                </a:xfrm>
                <a:custGeom>
                  <a:avLst/>
                  <a:gdLst>
                    <a:gd name="T0" fmla="*/ 2 w 15"/>
                    <a:gd name="T1" fmla="*/ 22 h 22"/>
                    <a:gd name="T2" fmla="*/ 6 w 15"/>
                    <a:gd name="T3" fmla="*/ 7 h 22"/>
                    <a:gd name="T4" fmla="*/ 7 w 15"/>
                    <a:gd name="T5" fmla="*/ 0 h 22"/>
                    <a:gd name="T6" fmla="*/ 12 w 15"/>
                    <a:gd name="T7" fmla="*/ 13 h 22"/>
                    <a:gd name="T8" fmla="*/ 8 w 15"/>
                    <a:gd name="T9" fmla="*/ 22 h 22"/>
                    <a:gd name="T10" fmla="*/ 2 w 15"/>
                    <a:gd name="T11" fmla="*/ 2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5" h="22">
                      <a:moveTo>
                        <a:pt x="2" y="22"/>
                      </a:moveTo>
                      <a:cubicBezTo>
                        <a:pt x="0" y="17"/>
                        <a:pt x="1" y="11"/>
                        <a:pt x="6" y="7"/>
                      </a:cubicBezTo>
                      <a:cubicBezTo>
                        <a:pt x="8" y="4"/>
                        <a:pt x="9" y="2"/>
                        <a:pt x="7" y="0"/>
                      </a:cubicBezTo>
                      <a:cubicBezTo>
                        <a:pt x="14" y="2"/>
                        <a:pt x="15" y="8"/>
                        <a:pt x="12" y="13"/>
                      </a:cubicBezTo>
                      <a:cubicBezTo>
                        <a:pt x="9" y="16"/>
                        <a:pt x="7" y="20"/>
                        <a:pt x="8" y="22"/>
                      </a:cubicBezTo>
                      <a:lnTo>
                        <a:pt x="2" y="22"/>
                      </a:lnTo>
                      <a:close/>
                    </a:path>
                  </a:pathLst>
                </a:custGeom>
                <a:noFill/>
                <a:ln w="0" cap="flat">
                  <a:solidFill>
                    <a:srgbClr val="E52429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236" name="Freeform 72"/>
                <p:cNvSpPr>
                  <a:spLocks/>
                </p:cNvSpPr>
                <p:nvPr/>
              </p:nvSpPr>
              <p:spPr bwMode="auto">
                <a:xfrm>
                  <a:off x="3271838" y="5875338"/>
                  <a:ext cx="19050" cy="31750"/>
                </a:xfrm>
                <a:custGeom>
                  <a:avLst/>
                  <a:gdLst>
                    <a:gd name="T0" fmla="*/ 0 w 6"/>
                    <a:gd name="T1" fmla="*/ 10 h 10"/>
                    <a:gd name="T2" fmla="*/ 3 w 6"/>
                    <a:gd name="T3" fmla="*/ 4 h 10"/>
                    <a:gd name="T4" fmla="*/ 6 w 6"/>
                    <a:gd name="T5" fmla="*/ 0 h 10"/>
                    <a:gd name="T6" fmla="*/ 4 w 6"/>
                    <a:gd name="T7" fmla="*/ 5 h 10"/>
                    <a:gd name="T8" fmla="*/ 0 w 6"/>
                    <a:gd name="T9" fmla="*/ 1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" h="10">
                      <a:moveTo>
                        <a:pt x="0" y="10"/>
                      </a:moveTo>
                      <a:cubicBezTo>
                        <a:pt x="0" y="8"/>
                        <a:pt x="1" y="6"/>
                        <a:pt x="3" y="4"/>
                      </a:cubicBezTo>
                      <a:cubicBezTo>
                        <a:pt x="5" y="3"/>
                        <a:pt x="6" y="1"/>
                        <a:pt x="6" y="0"/>
                      </a:cubicBezTo>
                      <a:cubicBezTo>
                        <a:pt x="6" y="1"/>
                        <a:pt x="5" y="3"/>
                        <a:pt x="4" y="5"/>
                      </a:cubicBezTo>
                      <a:cubicBezTo>
                        <a:pt x="2" y="7"/>
                        <a:pt x="1" y="9"/>
                        <a:pt x="0" y="10"/>
                      </a:cubicBezTo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237" name="Freeform 73"/>
                <p:cNvSpPr>
                  <a:spLocks/>
                </p:cNvSpPr>
                <p:nvPr/>
              </p:nvSpPr>
              <p:spPr bwMode="auto">
                <a:xfrm>
                  <a:off x="3271838" y="5875338"/>
                  <a:ext cx="19050" cy="31750"/>
                </a:xfrm>
                <a:custGeom>
                  <a:avLst/>
                  <a:gdLst>
                    <a:gd name="T0" fmla="*/ 0 w 6"/>
                    <a:gd name="T1" fmla="*/ 10 h 10"/>
                    <a:gd name="T2" fmla="*/ 3 w 6"/>
                    <a:gd name="T3" fmla="*/ 4 h 10"/>
                    <a:gd name="T4" fmla="*/ 6 w 6"/>
                    <a:gd name="T5" fmla="*/ 0 h 10"/>
                    <a:gd name="T6" fmla="*/ 4 w 6"/>
                    <a:gd name="T7" fmla="*/ 5 h 10"/>
                    <a:gd name="T8" fmla="*/ 0 w 6"/>
                    <a:gd name="T9" fmla="*/ 1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" h="10">
                      <a:moveTo>
                        <a:pt x="0" y="10"/>
                      </a:moveTo>
                      <a:cubicBezTo>
                        <a:pt x="0" y="8"/>
                        <a:pt x="1" y="6"/>
                        <a:pt x="3" y="4"/>
                      </a:cubicBezTo>
                      <a:cubicBezTo>
                        <a:pt x="5" y="3"/>
                        <a:pt x="6" y="1"/>
                        <a:pt x="6" y="0"/>
                      </a:cubicBezTo>
                      <a:cubicBezTo>
                        <a:pt x="6" y="1"/>
                        <a:pt x="5" y="3"/>
                        <a:pt x="4" y="5"/>
                      </a:cubicBezTo>
                      <a:cubicBezTo>
                        <a:pt x="2" y="7"/>
                        <a:pt x="1" y="9"/>
                        <a:pt x="0" y="10"/>
                      </a:cubicBezTo>
                      <a:close/>
                    </a:path>
                  </a:pathLst>
                </a:custGeom>
                <a:noFill/>
                <a:ln w="0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238" name="Freeform 74"/>
                <p:cNvSpPr>
                  <a:spLocks/>
                </p:cNvSpPr>
                <p:nvPr/>
              </p:nvSpPr>
              <p:spPr bwMode="auto">
                <a:xfrm>
                  <a:off x="3287713" y="5818188"/>
                  <a:ext cx="47625" cy="104775"/>
                </a:xfrm>
                <a:custGeom>
                  <a:avLst/>
                  <a:gdLst>
                    <a:gd name="T0" fmla="*/ 0 w 15"/>
                    <a:gd name="T1" fmla="*/ 33 h 33"/>
                    <a:gd name="T2" fmla="*/ 4 w 15"/>
                    <a:gd name="T3" fmla="*/ 25 h 33"/>
                    <a:gd name="T4" fmla="*/ 5 w 15"/>
                    <a:gd name="T5" fmla="*/ 15 h 33"/>
                    <a:gd name="T6" fmla="*/ 4 w 15"/>
                    <a:gd name="T7" fmla="*/ 12 h 33"/>
                    <a:gd name="T8" fmla="*/ 1 w 15"/>
                    <a:gd name="T9" fmla="*/ 3 h 33"/>
                    <a:gd name="T10" fmla="*/ 6 w 15"/>
                    <a:gd name="T11" fmla="*/ 0 h 33"/>
                    <a:gd name="T12" fmla="*/ 6 w 15"/>
                    <a:gd name="T13" fmla="*/ 9 h 33"/>
                    <a:gd name="T14" fmla="*/ 9 w 15"/>
                    <a:gd name="T15" fmla="*/ 6 h 33"/>
                    <a:gd name="T16" fmla="*/ 11 w 15"/>
                    <a:gd name="T17" fmla="*/ 13 h 33"/>
                    <a:gd name="T18" fmla="*/ 13 w 15"/>
                    <a:gd name="T19" fmla="*/ 24 h 33"/>
                    <a:gd name="T20" fmla="*/ 8 w 15"/>
                    <a:gd name="T21" fmla="*/ 29 h 33"/>
                    <a:gd name="T22" fmla="*/ 4 w 15"/>
                    <a:gd name="T23" fmla="*/ 33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5" h="33">
                      <a:moveTo>
                        <a:pt x="0" y="33"/>
                      </a:moveTo>
                      <a:cubicBezTo>
                        <a:pt x="0" y="31"/>
                        <a:pt x="1" y="28"/>
                        <a:pt x="4" y="25"/>
                      </a:cubicBezTo>
                      <a:cubicBezTo>
                        <a:pt x="6" y="22"/>
                        <a:pt x="6" y="18"/>
                        <a:pt x="5" y="15"/>
                      </a:cubicBezTo>
                      <a:cubicBezTo>
                        <a:pt x="4" y="14"/>
                        <a:pt x="4" y="13"/>
                        <a:pt x="4" y="12"/>
                      </a:cubicBezTo>
                      <a:cubicBezTo>
                        <a:pt x="1" y="9"/>
                        <a:pt x="0" y="6"/>
                        <a:pt x="1" y="3"/>
                      </a:cubicBezTo>
                      <a:cubicBezTo>
                        <a:pt x="3" y="1"/>
                        <a:pt x="4" y="0"/>
                        <a:pt x="6" y="0"/>
                      </a:cubicBezTo>
                      <a:cubicBezTo>
                        <a:pt x="3" y="3"/>
                        <a:pt x="3" y="6"/>
                        <a:pt x="6" y="9"/>
                      </a:cubicBezTo>
                      <a:cubicBezTo>
                        <a:pt x="6" y="7"/>
                        <a:pt x="7" y="6"/>
                        <a:pt x="9" y="6"/>
                      </a:cubicBezTo>
                      <a:cubicBezTo>
                        <a:pt x="7" y="8"/>
                        <a:pt x="8" y="10"/>
                        <a:pt x="11" y="13"/>
                      </a:cubicBezTo>
                      <a:cubicBezTo>
                        <a:pt x="14" y="16"/>
                        <a:pt x="15" y="21"/>
                        <a:pt x="13" y="24"/>
                      </a:cubicBezTo>
                      <a:cubicBezTo>
                        <a:pt x="12" y="25"/>
                        <a:pt x="11" y="27"/>
                        <a:pt x="8" y="29"/>
                      </a:cubicBezTo>
                      <a:cubicBezTo>
                        <a:pt x="6" y="30"/>
                        <a:pt x="5" y="32"/>
                        <a:pt x="4" y="33"/>
                      </a:cubicBezTo>
                    </a:path>
                  </a:pathLst>
                </a:custGeom>
                <a:solidFill>
                  <a:srgbClr val="E52429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239" name="Freeform 75"/>
                <p:cNvSpPr>
                  <a:spLocks/>
                </p:cNvSpPr>
                <p:nvPr/>
              </p:nvSpPr>
              <p:spPr bwMode="auto">
                <a:xfrm>
                  <a:off x="3287713" y="5818188"/>
                  <a:ext cx="47625" cy="104775"/>
                </a:xfrm>
                <a:custGeom>
                  <a:avLst/>
                  <a:gdLst>
                    <a:gd name="T0" fmla="*/ 0 w 15"/>
                    <a:gd name="T1" fmla="*/ 33 h 33"/>
                    <a:gd name="T2" fmla="*/ 4 w 15"/>
                    <a:gd name="T3" fmla="*/ 25 h 33"/>
                    <a:gd name="T4" fmla="*/ 5 w 15"/>
                    <a:gd name="T5" fmla="*/ 15 h 33"/>
                    <a:gd name="T6" fmla="*/ 4 w 15"/>
                    <a:gd name="T7" fmla="*/ 12 h 33"/>
                    <a:gd name="T8" fmla="*/ 1 w 15"/>
                    <a:gd name="T9" fmla="*/ 3 h 33"/>
                    <a:gd name="T10" fmla="*/ 6 w 15"/>
                    <a:gd name="T11" fmla="*/ 0 h 33"/>
                    <a:gd name="T12" fmla="*/ 6 w 15"/>
                    <a:gd name="T13" fmla="*/ 9 h 33"/>
                    <a:gd name="T14" fmla="*/ 9 w 15"/>
                    <a:gd name="T15" fmla="*/ 6 h 33"/>
                    <a:gd name="T16" fmla="*/ 11 w 15"/>
                    <a:gd name="T17" fmla="*/ 13 h 33"/>
                    <a:gd name="T18" fmla="*/ 13 w 15"/>
                    <a:gd name="T19" fmla="*/ 24 h 33"/>
                    <a:gd name="T20" fmla="*/ 8 w 15"/>
                    <a:gd name="T21" fmla="*/ 29 h 33"/>
                    <a:gd name="T22" fmla="*/ 4 w 15"/>
                    <a:gd name="T23" fmla="*/ 33 h 33"/>
                    <a:gd name="T24" fmla="*/ 0 w 15"/>
                    <a:gd name="T25" fmla="*/ 33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5" h="33">
                      <a:moveTo>
                        <a:pt x="0" y="33"/>
                      </a:moveTo>
                      <a:cubicBezTo>
                        <a:pt x="0" y="31"/>
                        <a:pt x="1" y="28"/>
                        <a:pt x="4" y="25"/>
                      </a:cubicBezTo>
                      <a:cubicBezTo>
                        <a:pt x="6" y="22"/>
                        <a:pt x="6" y="18"/>
                        <a:pt x="5" y="15"/>
                      </a:cubicBezTo>
                      <a:cubicBezTo>
                        <a:pt x="4" y="14"/>
                        <a:pt x="4" y="13"/>
                        <a:pt x="4" y="12"/>
                      </a:cubicBezTo>
                      <a:cubicBezTo>
                        <a:pt x="1" y="9"/>
                        <a:pt x="0" y="6"/>
                        <a:pt x="1" y="3"/>
                      </a:cubicBezTo>
                      <a:cubicBezTo>
                        <a:pt x="3" y="1"/>
                        <a:pt x="4" y="0"/>
                        <a:pt x="6" y="0"/>
                      </a:cubicBezTo>
                      <a:cubicBezTo>
                        <a:pt x="3" y="3"/>
                        <a:pt x="3" y="6"/>
                        <a:pt x="6" y="9"/>
                      </a:cubicBezTo>
                      <a:cubicBezTo>
                        <a:pt x="6" y="7"/>
                        <a:pt x="7" y="6"/>
                        <a:pt x="9" y="6"/>
                      </a:cubicBezTo>
                      <a:cubicBezTo>
                        <a:pt x="7" y="8"/>
                        <a:pt x="8" y="10"/>
                        <a:pt x="11" y="13"/>
                      </a:cubicBezTo>
                      <a:cubicBezTo>
                        <a:pt x="14" y="16"/>
                        <a:pt x="15" y="21"/>
                        <a:pt x="13" y="24"/>
                      </a:cubicBezTo>
                      <a:cubicBezTo>
                        <a:pt x="12" y="25"/>
                        <a:pt x="11" y="27"/>
                        <a:pt x="8" y="29"/>
                      </a:cubicBezTo>
                      <a:cubicBezTo>
                        <a:pt x="6" y="30"/>
                        <a:pt x="5" y="32"/>
                        <a:pt x="4" y="33"/>
                      </a:cubicBezTo>
                      <a:lnTo>
                        <a:pt x="0" y="33"/>
                      </a:lnTo>
                      <a:close/>
                    </a:path>
                  </a:pathLst>
                </a:custGeom>
                <a:noFill/>
                <a:ln w="0" cap="flat">
                  <a:solidFill>
                    <a:srgbClr val="E52429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240" name="Freeform 76"/>
                <p:cNvSpPr>
                  <a:spLocks/>
                </p:cNvSpPr>
                <p:nvPr/>
              </p:nvSpPr>
              <p:spPr bwMode="auto">
                <a:xfrm>
                  <a:off x="3309938" y="6002338"/>
                  <a:ext cx="190500" cy="179388"/>
                </a:xfrm>
                <a:custGeom>
                  <a:avLst/>
                  <a:gdLst>
                    <a:gd name="T0" fmla="*/ 36 w 60"/>
                    <a:gd name="T1" fmla="*/ 3 h 56"/>
                    <a:gd name="T2" fmla="*/ 47 w 60"/>
                    <a:gd name="T3" fmla="*/ 3 h 56"/>
                    <a:gd name="T4" fmla="*/ 57 w 60"/>
                    <a:gd name="T5" fmla="*/ 14 h 56"/>
                    <a:gd name="T6" fmla="*/ 60 w 60"/>
                    <a:gd name="T7" fmla="*/ 50 h 56"/>
                    <a:gd name="T8" fmla="*/ 0 w 60"/>
                    <a:gd name="T9" fmla="*/ 55 h 56"/>
                    <a:gd name="T10" fmla="*/ 1 w 60"/>
                    <a:gd name="T11" fmla="*/ 4 h 56"/>
                    <a:gd name="T12" fmla="*/ 36 w 60"/>
                    <a:gd name="T13" fmla="*/ 3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0" h="56">
                      <a:moveTo>
                        <a:pt x="36" y="3"/>
                      </a:moveTo>
                      <a:cubicBezTo>
                        <a:pt x="47" y="3"/>
                        <a:pt x="47" y="3"/>
                        <a:pt x="47" y="3"/>
                      </a:cubicBezTo>
                      <a:cubicBezTo>
                        <a:pt x="57" y="14"/>
                        <a:pt x="57" y="14"/>
                        <a:pt x="57" y="14"/>
                      </a:cubicBezTo>
                      <a:cubicBezTo>
                        <a:pt x="60" y="50"/>
                        <a:pt x="60" y="50"/>
                        <a:pt x="60" y="50"/>
                      </a:cubicBezTo>
                      <a:cubicBezTo>
                        <a:pt x="37" y="56"/>
                        <a:pt x="14" y="41"/>
                        <a:pt x="0" y="55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11" y="0"/>
                        <a:pt x="19" y="0"/>
                        <a:pt x="36" y="3"/>
                      </a:cubicBezTo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241" name="Freeform 77"/>
                <p:cNvSpPr>
                  <a:spLocks/>
                </p:cNvSpPr>
                <p:nvPr/>
              </p:nvSpPr>
              <p:spPr bwMode="auto">
                <a:xfrm>
                  <a:off x="3306763" y="5875338"/>
                  <a:ext cx="44450" cy="47625"/>
                </a:xfrm>
                <a:custGeom>
                  <a:avLst/>
                  <a:gdLst>
                    <a:gd name="T0" fmla="*/ 0 w 14"/>
                    <a:gd name="T1" fmla="*/ 15 h 15"/>
                    <a:gd name="T2" fmla="*/ 5 w 14"/>
                    <a:gd name="T3" fmla="*/ 10 h 15"/>
                    <a:gd name="T4" fmla="*/ 9 w 14"/>
                    <a:gd name="T5" fmla="*/ 0 h 15"/>
                    <a:gd name="T6" fmla="*/ 12 w 14"/>
                    <a:gd name="T7" fmla="*/ 15 h 15"/>
                    <a:gd name="T8" fmla="*/ 7 w 14"/>
                    <a:gd name="T9" fmla="*/ 15 h 15"/>
                    <a:gd name="T10" fmla="*/ 10 w 14"/>
                    <a:gd name="T11" fmla="*/ 9 h 15"/>
                    <a:gd name="T12" fmla="*/ 7 w 14"/>
                    <a:gd name="T13" fmla="*/ 14 h 15"/>
                    <a:gd name="T14" fmla="*/ 6 w 14"/>
                    <a:gd name="T15" fmla="*/ 15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4" h="15">
                      <a:moveTo>
                        <a:pt x="0" y="15"/>
                      </a:moveTo>
                      <a:cubicBezTo>
                        <a:pt x="1" y="14"/>
                        <a:pt x="2" y="12"/>
                        <a:pt x="5" y="10"/>
                      </a:cubicBezTo>
                      <a:cubicBezTo>
                        <a:pt x="8" y="7"/>
                        <a:pt x="10" y="4"/>
                        <a:pt x="9" y="0"/>
                      </a:cubicBezTo>
                      <a:cubicBezTo>
                        <a:pt x="14" y="3"/>
                        <a:pt x="14" y="11"/>
                        <a:pt x="12" y="15"/>
                      </a:cubicBezTo>
                      <a:cubicBezTo>
                        <a:pt x="7" y="15"/>
                        <a:pt x="7" y="15"/>
                        <a:pt x="7" y="15"/>
                      </a:cubicBezTo>
                      <a:cubicBezTo>
                        <a:pt x="9" y="12"/>
                        <a:pt x="11" y="10"/>
                        <a:pt x="10" y="9"/>
                      </a:cubicBezTo>
                      <a:cubicBezTo>
                        <a:pt x="10" y="10"/>
                        <a:pt x="9" y="12"/>
                        <a:pt x="7" y="14"/>
                      </a:cubicBezTo>
                      <a:cubicBezTo>
                        <a:pt x="6" y="14"/>
                        <a:pt x="6" y="15"/>
                        <a:pt x="6" y="15"/>
                      </a:cubicBezTo>
                    </a:path>
                  </a:pathLst>
                </a:custGeom>
                <a:solidFill>
                  <a:srgbClr val="E52429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242" name="Freeform 78"/>
                <p:cNvSpPr>
                  <a:spLocks/>
                </p:cNvSpPr>
                <p:nvPr/>
              </p:nvSpPr>
              <p:spPr bwMode="auto">
                <a:xfrm>
                  <a:off x="3306763" y="5875338"/>
                  <a:ext cx="44450" cy="47625"/>
                </a:xfrm>
                <a:custGeom>
                  <a:avLst/>
                  <a:gdLst>
                    <a:gd name="T0" fmla="*/ 0 w 14"/>
                    <a:gd name="T1" fmla="*/ 15 h 15"/>
                    <a:gd name="T2" fmla="*/ 5 w 14"/>
                    <a:gd name="T3" fmla="*/ 10 h 15"/>
                    <a:gd name="T4" fmla="*/ 9 w 14"/>
                    <a:gd name="T5" fmla="*/ 0 h 15"/>
                    <a:gd name="T6" fmla="*/ 12 w 14"/>
                    <a:gd name="T7" fmla="*/ 15 h 15"/>
                    <a:gd name="T8" fmla="*/ 7 w 14"/>
                    <a:gd name="T9" fmla="*/ 15 h 15"/>
                    <a:gd name="T10" fmla="*/ 10 w 14"/>
                    <a:gd name="T11" fmla="*/ 9 h 15"/>
                    <a:gd name="T12" fmla="*/ 7 w 14"/>
                    <a:gd name="T13" fmla="*/ 14 h 15"/>
                    <a:gd name="T14" fmla="*/ 6 w 14"/>
                    <a:gd name="T15" fmla="*/ 15 h 15"/>
                    <a:gd name="T16" fmla="*/ 0 w 14"/>
                    <a:gd name="T17" fmla="*/ 15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4" h="15">
                      <a:moveTo>
                        <a:pt x="0" y="15"/>
                      </a:moveTo>
                      <a:cubicBezTo>
                        <a:pt x="1" y="14"/>
                        <a:pt x="2" y="12"/>
                        <a:pt x="5" y="10"/>
                      </a:cubicBezTo>
                      <a:cubicBezTo>
                        <a:pt x="8" y="7"/>
                        <a:pt x="10" y="4"/>
                        <a:pt x="9" y="0"/>
                      </a:cubicBezTo>
                      <a:cubicBezTo>
                        <a:pt x="14" y="3"/>
                        <a:pt x="14" y="11"/>
                        <a:pt x="12" y="15"/>
                      </a:cubicBezTo>
                      <a:cubicBezTo>
                        <a:pt x="7" y="15"/>
                        <a:pt x="7" y="15"/>
                        <a:pt x="7" y="15"/>
                      </a:cubicBezTo>
                      <a:cubicBezTo>
                        <a:pt x="9" y="12"/>
                        <a:pt x="11" y="10"/>
                        <a:pt x="10" y="9"/>
                      </a:cubicBezTo>
                      <a:cubicBezTo>
                        <a:pt x="10" y="10"/>
                        <a:pt x="9" y="12"/>
                        <a:pt x="7" y="14"/>
                      </a:cubicBezTo>
                      <a:cubicBezTo>
                        <a:pt x="6" y="14"/>
                        <a:pt x="6" y="15"/>
                        <a:pt x="6" y="15"/>
                      </a:cubicBezTo>
                      <a:lnTo>
                        <a:pt x="0" y="15"/>
                      </a:lnTo>
                      <a:close/>
                    </a:path>
                  </a:pathLst>
                </a:custGeom>
                <a:noFill/>
                <a:ln w="0" cap="flat">
                  <a:solidFill>
                    <a:srgbClr val="E52429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243" name="Freeform 79"/>
                <p:cNvSpPr>
                  <a:spLocks/>
                </p:cNvSpPr>
                <p:nvPr/>
              </p:nvSpPr>
              <p:spPr bwMode="auto">
                <a:xfrm>
                  <a:off x="3171825" y="5926138"/>
                  <a:ext cx="265113" cy="103188"/>
                </a:xfrm>
                <a:custGeom>
                  <a:avLst/>
                  <a:gdLst>
                    <a:gd name="T0" fmla="*/ 27 w 84"/>
                    <a:gd name="T1" fmla="*/ 0 h 32"/>
                    <a:gd name="T2" fmla="*/ 57 w 84"/>
                    <a:gd name="T3" fmla="*/ 0 h 32"/>
                    <a:gd name="T4" fmla="*/ 57 w 84"/>
                    <a:gd name="T5" fmla="*/ 4 h 32"/>
                    <a:gd name="T6" fmla="*/ 59 w 84"/>
                    <a:gd name="T7" fmla="*/ 7 h 32"/>
                    <a:gd name="T8" fmla="*/ 49 w 84"/>
                    <a:gd name="T9" fmla="*/ 22 h 32"/>
                    <a:gd name="T10" fmla="*/ 49 w 84"/>
                    <a:gd name="T11" fmla="*/ 23 h 32"/>
                    <a:gd name="T12" fmla="*/ 48 w 84"/>
                    <a:gd name="T13" fmla="*/ 24 h 32"/>
                    <a:gd name="T14" fmla="*/ 47 w 84"/>
                    <a:gd name="T15" fmla="*/ 25 h 32"/>
                    <a:gd name="T16" fmla="*/ 47 w 84"/>
                    <a:gd name="T17" fmla="*/ 27 h 32"/>
                    <a:gd name="T18" fmla="*/ 64 w 84"/>
                    <a:gd name="T19" fmla="*/ 24 h 32"/>
                    <a:gd name="T20" fmla="*/ 76 w 84"/>
                    <a:gd name="T21" fmla="*/ 26 h 32"/>
                    <a:gd name="T22" fmla="*/ 84 w 84"/>
                    <a:gd name="T23" fmla="*/ 27 h 32"/>
                    <a:gd name="T24" fmla="*/ 76 w 84"/>
                    <a:gd name="T25" fmla="*/ 26 h 32"/>
                    <a:gd name="T26" fmla="*/ 58 w 84"/>
                    <a:gd name="T27" fmla="*/ 26 h 32"/>
                    <a:gd name="T28" fmla="*/ 44 w 84"/>
                    <a:gd name="T29" fmla="*/ 32 h 32"/>
                    <a:gd name="T30" fmla="*/ 44 w 84"/>
                    <a:gd name="T31" fmla="*/ 24 h 32"/>
                    <a:gd name="T32" fmla="*/ 40 w 84"/>
                    <a:gd name="T33" fmla="*/ 24 h 32"/>
                    <a:gd name="T34" fmla="*/ 40 w 84"/>
                    <a:gd name="T35" fmla="*/ 32 h 32"/>
                    <a:gd name="T36" fmla="*/ 30 w 84"/>
                    <a:gd name="T37" fmla="*/ 27 h 32"/>
                    <a:gd name="T38" fmla="*/ 21 w 84"/>
                    <a:gd name="T39" fmla="*/ 26 h 32"/>
                    <a:gd name="T40" fmla="*/ 13 w 84"/>
                    <a:gd name="T41" fmla="*/ 26 h 32"/>
                    <a:gd name="T42" fmla="*/ 0 w 84"/>
                    <a:gd name="T43" fmla="*/ 27 h 32"/>
                    <a:gd name="T44" fmla="*/ 12 w 84"/>
                    <a:gd name="T45" fmla="*/ 25 h 32"/>
                    <a:gd name="T46" fmla="*/ 26 w 84"/>
                    <a:gd name="T47" fmla="*/ 24 h 32"/>
                    <a:gd name="T48" fmla="*/ 38 w 84"/>
                    <a:gd name="T49" fmla="*/ 27 h 32"/>
                    <a:gd name="T50" fmla="*/ 38 w 84"/>
                    <a:gd name="T51" fmla="*/ 25 h 32"/>
                    <a:gd name="T52" fmla="*/ 37 w 84"/>
                    <a:gd name="T53" fmla="*/ 24 h 32"/>
                    <a:gd name="T54" fmla="*/ 35 w 84"/>
                    <a:gd name="T55" fmla="*/ 23 h 32"/>
                    <a:gd name="T56" fmla="*/ 35 w 84"/>
                    <a:gd name="T57" fmla="*/ 22 h 32"/>
                    <a:gd name="T58" fmla="*/ 25 w 84"/>
                    <a:gd name="T59" fmla="*/ 7 h 32"/>
                    <a:gd name="T60" fmla="*/ 27 w 84"/>
                    <a:gd name="T61" fmla="*/ 4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84" h="32">
                      <a:moveTo>
                        <a:pt x="27" y="0"/>
                      </a:moveTo>
                      <a:cubicBezTo>
                        <a:pt x="57" y="0"/>
                        <a:pt x="57" y="0"/>
                        <a:pt x="57" y="0"/>
                      </a:cubicBezTo>
                      <a:cubicBezTo>
                        <a:pt x="57" y="4"/>
                        <a:pt x="57" y="4"/>
                        <a:pt x="57" y="4"/>
                      </a:cubicBezTo>
                      <a:cubicBezTo>
                        <a:pt x="59" y="7"/>
                        <a:pt x="59" y="7"/>
                        <a:pt x="59" y="7"/>
                      </a:cubicBezTo>
                      <a:cubicBezTo>
                        <a:pt x="59" y="14"/>
                        <a:pt x="56" y="19"/>
                        <a:pt x="49" y="22"/>
                      </a:cubicBezTo>
                      <a:cubicBezTo>
                        <a:pt x="49" y="23"/>
                        <a:pt x="49" y="23"/>
                        <a:pt x="49" y="23"/>
                      </a:cubicBezTo>
                      <a:cubicBezTo>
                        <a:pt x="48" y="23"/>
                        <a:pt x="48" y="23"/>
                        <a:pt x="48" y="24"/>
                      </a:cubicBezTo>
                      <a:cubicBezTo>
                        <a:pt x="47" y="24"/>
                        <a:pt x="47" y="25"/>
                        <a:pt x="47" y="25"/>
                      </a:cubicBezTo>
                      <a:cubicBezTo>
                        <a:pt x="47" y="27"/>
                        <a:pt x="47" y="27"/>
                        <a:pt x="47" y="27"/>
                      </a:cubicBezTo>
                      <a:cubicBezTo>
                        <a:pt x="52" y="24"/>
                        <a:pt x="58" y="23"/>
                        <a:pt x="64" y="24"/>
                      </a:cubicBezTo>
                      <a:cubicBezTo>
                        <a:pt x="68" y="24"/>
                        <a:pt x="72" y="25"/>
                        <a:pt x="76" y="26"/>
                      </a:cubicBezTo>
                      <a:cubicBezTo>
                        <a:pt x="84" y="27"/>
                        <a:pt x="84" y="27"/>
                        <a:pt x="84" y="27"/>
                      </a:cubicBezTo>
                      <a:cubicBezTo>
                        <a:pt x="82" y="27"/>
                        <a:pt x="79" y="27"/>
                        <a:pt x="76" y="26"/>
                      </a:cubicBezTo>
                      <a:cubicBezTo>
                        <a:pt x="67" y="25"/>
                        <a:pt x="60" y="25"/>
                        <a:pt x="58" y="26"/>
                      </a:cubicBezTo>
                      <a:cubicBezTo>
                        <a:pt x="53" y="27"/>
                        <a:pt x="48" y="29"/>
                        <a:pt x="44" y="32"/>
                      </a:cubicBezTo>
                      <a:cubicBezTo>
                        <a:pt x="44" y="24"/>
                        <a:pt x="44" y="24"/>
                        <a:pt x="44" y="24"/>
                      </a:cubicBezTo>
                      <a:cubicBezTo>
                        <a:pt x="40" y="24"/>
                        <a:pt x="40" y="24"/>
                        <a:pt x="40" y="24"/>
                      </a:cubicBezTo>
                      <a:cubicBezTo>
                        <a:pt x="40" y="32"/>
                        <a:pt x="40" y="32"/>
                        <a:pt x="40" y="32"/>
                      </a:cubicBezTo>
                      <a:cubicBezTo>
                        <a:pt x="37" y="29"/>
                        <a:pt x="33" y="28"/>
                        <a:pt x="30" y="27"/>
                      </a:cubicBezTo>
                      <a:cubicBezTo>
                        <a:pt x="27" y="26"/>
                        <a:pt x="24" y="25"/>
                        <a:pt x="21" y="26"/>
                      </a:cubicBezTo>
                      <a:cubicBezTo>
                        <a:pt x="18" y="26"/>
                        <a:pt x="16" y="26"/>
                        <a:pt x="13" y="26"/>
                      </a:cubicBezTo>
                      <a:cubicBezTo>
                        <a:pt x="0" y="27"/>
                        <a:pt x="0" y="27"/>
                        <a:pt x="0" y="27"/>
                      </a:cubicBezTo>
                      <a:cubicBezTo>
                        <a:pt x="3" y="27"/>
                        <a:pt x="7" y="26"/>
                        <a:pt x="12" y="25"/>
                      </a:cubicBezTo>
                      <a:cubicBezTo>
                        <a:pt x="16" y="24"/>
                        <a:pt x="21" y="24"/>
                        <a:pt x="26" y="24"/>
                      </a:cubicBezTo>
                      <a:cubicBezTo>
                        <a:pt x="29" y="24"/>
                        <a:pt x="33" y="25"/>
                        <a:pt x="38" y="27"/>
                      </a:cubicBezTo>
                      <a:cubicBezTo>
                        <a:pt x="38" y="25"/>
                        <a:pt x="38" y="25"/>
                        <a:pt x="38" y="25"/>
                      </a:cubicBezTo>
                      <a:cubicBezTo>
                        <a:pt x="37" y="25"/>
                        <a:pt x="37" y="25"/>
                        <a:pt x="37" y="24"/>
                      </a:cubicBezTo>
                      <a:cubicBezTo>
                        <a:pt x="36" y="23"/>
                        <a:pt x="36" y="23"/>
                        <a:pt x="35" y="23"/>
                      </a:cubicBezTo>
                      <a:cubicBezTo>
                        <a:pt x="35" y="22"/>
                        <a:pt x="35" y="22"/>
                        <a:pt x="35" y="22"/>
                      </a:cubicBezTo>
                      <a:cubicBezTo>
                        <a:pt x="29" y="19"/>
                        <a:pt x="25" y="14"/>
                        <a:pt x="25" y="7"/>
                      </a:cubicBezTo>
                      <a:cubicBezTo>
                        <a:pt x="27" y="4"/>
                        <a:pt x="27" y="4"/>
                        <a:pt x="27" y="4"/>
                      </a:cubicBezTo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244" name="Rectangle 80"/>
                <p:cNvSpPr>
                  <a:spLocks noChangeArrowheads="1"/>
                </p:cNvSpPr>
                <p:nvPr/>
              </p:nvSpPr>
              <p:spPr bwMode="auto">
                <a:xfrm>
                  <a:off x="3267075" y="5935663"/>
                  <a:ext cx="74613" cy="6350"/>
                </a:xfrm>
                <a:prstGeom prst="rect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245" name="Rectangle 81"/>
                <p:cNvSpPr>
                  <a:spLocks noChangeArrowheads="1"/>
                </p:cNvSpPr>
                <p:nvPr/>
              </p:nvSpPr>
              <p:spPr bwMode="auto">
                <a:xfrm>
                  <a:off x="3267075" y="5935663"/>
                  <a:ext cx="74613" cy="6350"/>
                </a:xfrm>
                <a:prstGeom prst="rect">
                  <a:avLst/>
                </a:prstGeom>
                <a:noFill/>
                <a:ln w="0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246" name="Freeform 82"/>
                <p:cNvSpPr>
                  <a:spLocks/>
                </p:cNvSpPr>
                <p:nvPr/>
              </p:nvSpPr>
              <p:spPr bwMode="auto">
                <a:xfrm>
                  <a:off x="3257550" y="5945188"/>
                  <a:ext cx="93663" cy="6350"/>
                </a:xfrm>
                <a:custGeom>
                  <a:avLst/>
                  <a:gdLst>
                    <a:gd name="T0" fmla="*/ 4 w 59"/>
                    <a:gd name="T1" fmla="*/ 0 h 4"/>
                    <a:gd name="T2" fmla="*/ 0 w 59"/>
                    <a:gd name="T3" fmla="*/ 4 h 4"/>
                    <a:gd name="T4" fmla="*/ 59 w 59"/>
                    <a:gd name="T5" fmla="*/ 4 h 4"/>
                    <a:gd name="T6" fmla="*/ 55 w 59"/>
                    <a:gd name="T7" fmla="*/ 0 h 4"/>
                    <a:gd name="T8" fmla="*/ 4 w 59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9" h="4">
                      <a:moveTo>
                        <a:pt x="4" y="0"/>
                      </a:moveTo>
                      <a:lnTo>
                        <a:pt x="0" y="4"/>
                      </a:lnTo>
                      <a:lnTo>
                        <a:pt x="59" y="4"/>
                      </a:lnTo>
                      <a:lnTo>
                        <a:pt x="55" y="0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247" name="Freeform 83"/>
                <p:cNvSpPr>
                  <a:spLocks/>
                </p:cNvSpPr>
                <p:nvPr/>
              </p:nvSpPr>
              <p:spPr bwMode="auto">
                <a:xfrm>
                  <a:off x="3257550" y="5945188"/>
                  <a:ext cx="93663" cy="6350"/>
                </a:xfrm>
                <a:custGeom>
                  <a:avLst/>
                  <a:gdLst>
                    <a:gd name="T0" fmla="*/ 4 w 59"/>
                    <a:gd name="T1" fmla="*/ 0 h 4"/>
                    <a:gd name="T2" fmla="*/ 0 w 59"/>
                    <a:gd name="T3" fmla="*/ 4 h 4"/>
                    <a:gd name="T4" fmla="*/ 59 w 59"/>
                    <a:gd name="T5" fmla="*/ 4 h 4"/>
                    <a:gd name="T6" fmla="*/ 55 w 59"/>
                    <a:gd name="T7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59" h="4">
                      <a:moveTo>
                        <a:pt x="4" y="0"/>
                      </a:moveTo>
                      <a:lnTo>
                        <a:pt x="0" y="4"/>
                      </a:lnTo>
                      <a:lnTo>
                        <a:pt x="59" y="4"/>
                      </a:lnTo>
                      <a:lnTo>
                        <a:pt x="55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4368" name="Freeform 84"/>
                <p:cNvSpPr>
                  <a:spLocks/>
                </p:cNvSpPr>
                <p:nvPr/>
              </p:nvSpPr>
              <p:spPr bwMode="auto">
                <a:xfrm>
                  <a:off x="3257550" y="5945188"/>
                  <a:ext cx="93663" cy="6350"/>
                </a:xfrm>
                <a:custGeom>
                  <a:avLst/>
                  <a:gdLst>
                    <a:gd name="T0" fmla="*/ 0 w 59"/>
                    <a:gd name="T1" fmla="*/ 4 h 4"/>
                    <a:gd name="T2" fmla="*/ 4 w 59"/>
                    <a:gd name="T3" fmla="*/ 0 h 4"/>
                    <a:gd name="T4" fmla="*/ 55 w 59"/>
                    <a:gd name="T5" fmla="*/ 0 h 4"/>
                    <a:gd name="T6" fmla="*/ 59 w 59"/>
                    <a:gd name="T7" fmla="*/ 4 h 4"/>
                    <a:gd name="T8" fmla="*/ 0 w 59"/>
                    <a:gd name="T9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9" h="4">
                      <a:moveTo>
                        <a:pt x="0" y="4"/>
                      </a:moveTo>
                      <a:lnTo>
                        <a:pt x="4" y="0"/>
                      </a:lnTo>
                      <a:lnTo>
                        <a:pt x="55" y="0"/>
                      </a:lnTo>
                      <a:lnTo>
                        <a:pt x="59" y="4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noFill/>
                <a:ln w="0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4369" name="Freeform 85"/>
                <p:cNvSpPr>
                  <a:spLocks/>
                </p:cNvSpPr>
                <p:nvPr/>
              </p:nvSpPr>
              <p:spPr bwMode="auto">
                <a:xfrm>
                  <a:off x="3257550" y="5951538"/>
                  <a:ext cx="93663" cy="38100"/>
                </a:xfrm>
                <a:custGeom>
                  <a:avLst/>
                  <a:gdLst>
                    <a:gd name="T0" fmla="*/ 0 w 30"/>
                    <a:gd name="T1" fmla="*/ 0 h 12"/>
                    <a:gd name="T2" fmla="*/ 30 w 30"/>
                    <a:gd name="T3" fmla="*/ 0 h 12"/>
                    <a:gd name="T4" fmla="*/ 20 w 30"/>
                    <a:gd name="T5" fmla="*/ 12 h 12"/>
                    <a:gd name="T6" fmla="*/ 11 w 30"/>
                    <a:gd name="T7" fmla="*/ 12 h 12"/>
                    <a:gd name="T8" fmla="*/ 0 w 30"/>
                    <a:gd name="T9" fmla="*/ 0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12">
                      <a:moveTo>
                        <a:pt x="0" y="0"/>
                      </a:moveTo>
                      <a:cubicBezTo>
                        <a:pt x="30" y="0"/>
                        <a:pt x="30" y="0"/>
                        <a:pt x="30" y="0"/>
                      </a:cubicBezTo>
                      <a:cubicBezTo>
                        <a:pt x="30" y="5"/>
                        <a:pt x="26" y="10"/>
                        <a:pt x="20" y="12"/>
                      </a:cubicBezTo>
                      <a:cubicBezTo>
                        <a:pt x="11" y="12"/>
                        <a:pt x="11" y="12"/>
                        <a:pt x="11" y="12"/>
                      </a:cubicBezTo>
                      <a:cubicBezTo>
                        <a:pt x="5" y="10"/>
                        <a:pt x="1" y="6"/>
                        <a:pt x="0" y="0"/>
                      </a:cubicBezTo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4370" name="Freeform 86"/>
                <p:cNvSpPr>
                  <a:spLocks/>
                </p:cNvSpPr>
                <p:nvPr/>
              </p:nvSpPr>
              <p:spPr bwMode="auto">
                <a:xfrm>
                  <a:off x="3290888" y="5992813"/>
                  <a:ext cx="28575" cy="6350"/>
                </a:xfrm>
                <a:custGeom>
                  <a:avLst/>
                  <a:gdLst>
                    <a:gd name="T0" fmla="*/ 0 w 18"/>
                    <a:gd name="T1" fmla="*/ 0 h 4"/>
                    <a:gd name="T2" fmla="*/ 18 w 18"/>
                    <a:gd name="T3" fmla="*/ 0 h 4"/>
                    <a:gd name="T4" fmla="*/ 18 w 18"/>
                    <a:gd name="T5" fmla="*/ 0 h 4"/>
                    <a:gd name="T6" fmla="*/ 16 w 18"/>
                    <a:gd name="T7" fmla="*/ 2 h 4"/>
                    <a:gd name="T8" fmla="*/ 14 w 18"/>
                    <a:gd name="T9" fmla="*/ 4 h 4"/>
                    <a:gd name="T10" fmla="*/ 2 w 18"/>
                    <a:gd name="T11" fmla="*/ 4 h 4"/>
                    <a:gd name="T12" fmla="*/ 0 w 18"/>
                    <a:gd name="T13" fmla="*/ 2 h 4"/>
                    <a:gd name="T14" fmla="*/ 0 w 18"/>
                    <a:gd name="T15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8" h="4">
                      <a:moveTo>
                        <a:pt x="0" y="0"/>
                      </a:moveTo>
                      <a:lnTo>
                        <a:pt x="18" y="0"/>
                      </a:lnTo>
                      <a:lnTo>
                        <a:pt x="18" y="0"/>
                      </a:lnTo>
                      <a:lnTo>
                        <a:pt x="16" y="2"/>
                      </a:lnTo>
                      <a:lnTo>
                        <a:pt x="14" y="4"/>
                      </a:lnTo>
                      <a:lnTo>
                        <a:pt x="2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4371" name="Freeform 87"/>
                <p:cNvSpPr>
                  <a:spLocks/>
                </p:cNvSpPr>
                <p:nvPr/>
              </p:nvSpPr>
              <p:spPr bwMode="auto">
                <a:xfrm>
                  <a:off x="3290888" y="5992813"/>
                  <a:ext cx="28575" cy="6350"/>
                </a:xfrm>
                <a:custGeom>
                  <a:avLst/>
                  <a:gdLst>
                    <a:gd name="T0" fmla="*/ 0 w 18"/>
                    <a:gd name="T1" fmla="*/ 0 h 4"/>
                    <a:gd name="T2" fmla="*/ 18 w 18"/>
                    <a:gd name="T3" fmla="*/ 0 h 4"/>
                    <a:gd name="T4" fmla="*/ 18 w 18"/>
                    <a:gd name="T5" fmla="*/ 0 h 4"/>
                    <a:gd name="T6" fmla="*/ 16 w 18"/>
                    <a:gd name="T7" fmla="*/ 2 h 4"/>
                    <a:gd name="T8" fmla="*/ 14 w 18"/>
                    <a:gd name="T9" fmla="*/ 4 h 4"/>
                    <a:gd name="T10" fmla="*/ 2 w 18"/>
                    <a:gd name="T11" fmla="*/ 4 h 4"/>
                    <a:gd name="T12" fmla="*/ 0 w 18"/>
                    <a:gd name="T13" fmla="*/ 2 h 4"/>
                    <a:gd name="T14" fmla="*/ 0 w 18"/>
                    <a:gd name="T15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8" h="4">
                      <a:moveTo>
                        <a:pt x="0" y="0"/>
                      </a:moveTo>
                      <a:lnTo>
                        <a:pt x="18" y="0"/>
                      </a:lnTo>
                      <a:lnTo>
                        <a:pt x="18" y="0"/>
                      </a:lnTo>
                      <a:lnTo>
                        <a:pt x="16" y="2"/>
                      </a:lnTo>
                      <a:lnTo>
                        <a:pt x="14" y="4"/>
                      </a:lnTo>
                      <a:lnTo>
                        <a:pt x="2" y="4"/>
                      </a:lnTo>
                      <a:lnTo>
                        <a:pt x="0" y="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4372" name="Freeform 88"/>
                <p:cNvSpPr>
                  <a:spLocks/>
                </p:cNvSpPr>
                <p:nvPr/>
              </p:nvSpPr>
              <p:spPr bwMode="auto">
                <a:xfrm>
                  <a:off x="3101975" y="6011863"/>
                  <a:ext cx="201613" cy="239713"/>
                </a:xfrm>
                <a:custGeom>
                  <a:avLst/>
                  <a:gdLst>
                    <a:gd name="T0" fmla="*/ 16 w 64"/>
                    <a:gd name="T1" fmla="*/ 0 h 75"/>
                    <a:gd name="T2" fmla="*/ 13 w 64"/>
                    <a:gd name="T3" fmla="*/ 3 h 75"/>
                    <a:gd name="T4" fmla="*/ 10 w 64"/>
                    <a:gd name="T5" fmla="*/ 40 h 75"/>
                    <a:gd name="T6" fmla="*/ 61 w 64"/>
                    <a:gd name="T7" fmla="*/ 42 h 75"/>
                    <a:gd name="T8" fmla="*/ 61 w 64"/>
                    <a:gd name="T9" fmla="*/ 45 h 75"/>
                    <a:gd name="T10" fmla="*/ 8 w 64"/>
                    <a:gd name="T11" fmla="*/ 42 h 75"/>
                    <a:gd name="T12" fmla="*/ 11 w 64"/>
                    <a:gd name="T13" fmla="*/ 5 h 75"/>
                    <a:gd name="T14" fmla="*/ 8 w 64"/>
                    <a:gd name="T15" fmla="*/ 8 h 75"/>
                    <a:gd name="T16" fmla="*/ 5 w 64"/>
                    <a:gd name="T17" fmla="*/ 44 h 75"/>
                    <a:gd name="T18" fmla="*/ 61 w 64"/>
                    <a:gd name="T19" fmla="*/ 47 h 75"/>
                    <a:gd name="T20" fmla="*/ 61 w 64"/>
                    <a:gd name="T21" fmla="*/ 50 h 75"/>
                    <a:gd name="T22" fmla="*/ 3 w 64"/>
                    <a:gd name="T23" fmla="*/ 46 h 75"/>
                    <a:gd name="T24" fmla="*/ 6 w 64"/>
                    <a:gd name="T25" fmla="*/ 10 h 75"/>
                    <a:gd name="T26" fmla="*/ 3 w 64"/>
                    <a:gd name="T27" fmla="*/ 13 h 75"/>
                    <a:gd name="T28" fmla="*/ 0 w 64"/>
                    <a:gd name="T29" fmla="*/ 48 h 75"/>
                    <a:gd name="T30" fmla="*/ 61 w 64"/>
                    <a:gd name="T31" fmla="*/ 53 h 75"/>
                    <a:gd name="T32" fmla="*/ 64 w 64"/>
                    <a:gd name="T33" fmla="*/ 75 h 75"/>
                    <a:gd name="T34" fmla="*/ 64 w 64"/>
                    <a:gd name="T35" fmla="*/ 72 h 75"/>
                    <a:gd name="T36" fmla="*/ 63 w 64"/>
                    <a:gd name="T37" fmla="*/ 40 h 75"/>
                    <a:gd name="T38" fmla="*/ 13 w 64"/>
                    <a:gd name="T39" fmla="*/ 37 h 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64" h="75">
                      <a:moveTo>
                        <a:pt x="16" y="0"/>
                      </a:moveTo>
                      <a:cubicBezTo>
                        <a:pt x="13" y="3"/>
                        <a:pt x="13" y="3"/>
                        <a:pt x="13" y="3"/>
                      </a:cubicBezTo>
                      <a:cubicBezTo>
                        <a:pt x="10" y="40"/>
                        <a:pt x="10" y="40"/>
                        <a:pt x="10" y="40"/>
                      </a:cubicBezTo>
                      <a:cubicBezTo>
                        <a:pt x="25" y="42"/>
                        <a:pt x="47" y="31"/>
                        <a:pt x="61" y="42"/>
                      </a:cubicBezTo>
                      <a:cubicBezTo>
                        <a:pt x="61" y="45"/>
                        <a:pt x="61" y="45"/>
                        <a:pt x="61" y="45"/>
                      </a:cubicBezTo>
                      <a:cubicBezTo>
                        <a:pt x="47" y="33"/>
                        <a:pt x="28" y="45"/>
                        <a:pt x="8" y="42"/>
                      </a:cubicBezTo>
                      <a:cubicBezTo>
                        <a:pt x="11" y="5"/>
                        <a:pt x="11" y="5"/>
                        <a:pt x="11" y="5"/>
                      </a:cubicBezTo>
                      <a:cubicBezTo>
                        <a:pt x="8" y="8"/>
                        <a:pt x="8" y="8"/>
                        <a:pt x="8" y="8"/>
                      </a:cubicBezTo>
                      <a:cubicBezTo>
                        <a:pt x="5" y="44"/>
                        <a:pt x="5" y="44"/>
                        <a:pt x="5" y="44"/>
                      </a:cubicBezTo>
                      <a:cubicBezTo>
                        <a:pt x="31" y="47"/>
                        <a:pt x="47" y="35"/>
                        <a:pt x="61" y="47"/>
                      </a:cubicBezTo>
                      <a:cubicBezTo>
                        <a:pt x="61" y="50"/>
                        <a:pt x="61" y="50"/>
                        <a:pt x="61" y="50"/>
                      </a:cubicBezTo>
                      <a:cubicBezTo>
                        <a:pt x="45" y="36"/>
                        <a:pt x="33" y="51"/>
                        <a:pt x="3" y="46"/>
                      </a:cubicBezTo>
                      <a:cubicBezTo>
                        <a:pt x="6" y="10"/>
                        <a:pt x="6" y="10"/>
                        <a:pt x="6" y="10"/>
                      </a:cubicBezTo>
                      <a:cubicBezTo>
                        <a:pt x="3" y="13"/>
                        <a:pt x="3" y="13"/>
                        <a:pt x="3" y="13"/>
                      </a:cubicBezTo>
                      <a:cubicBezTo>
                        <a:pt x="0" y="48"/>
                        <a:pt x="0" y="48"/>
                        <a:pt x="0" y="48"/>
                      </a:cubicBezTo>
                      <a:cubicBezTo>
                        <a:pt x="38" y="53"/>
                        <a:pt x="45" y="38"/>
                        <a:pt x="61" y="53"/>
                      </a:cubicBezTo>
                      <a:cubicBezTo>
                        <a:pt x="62" y="59"/>
                        <a:pt x="60" y="75"/>
                        <a:pt x="64" y="75"/>
                      </a:cubicBezTo>
                      <a:cubicBezTo>
                        <a:pt x="64" y="72"/>
                        <a:pt x="64" y="72"/>
                        <a:pt x="64" y="72"/>
                      </a:cubicBezTo>
                      <a:cubicBezTo>
                        <a:pt x="63" y="72"/>
                        <a:pt x="63" y="51"/>
                        <a:pt x="63" y="40"/>
                      </a:cubicBezTo>
                      <a:cubicBezTo>
                        <a:pt x="42" y="29"/>
                        <a:pt x="30" y="39"/>
                        <a:pt x="13" y="37"/>
                      </a:cubicBezTo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4373" name="Freeform 89"/>
                <p:cNvSpPr>
                  <a:spLocks/>
                </p:cNvSpPr>
                <p:nvPr/>
              </p:nvSpPr>
              <p:spPr bwMode="auto">
                <a:xfrm>
                  <a:off x="3303588" y="6011863"/>
                  <a:ext cx="203200" cy="239713"/>
                </a:xfrm>
                <a:custGeom>
                  <a:avLst/>
                  <a:gdLst>
                    <a:gd name="T0" fmla="*/ 49 w 64"/>
                    <a:gd name="T1" fmla="*/ 0 h 75"/>
                    <a:gd name="T2" fmla="*/ 51 w 64"/>
                    <a:gd name="T3" fmla="*/ 3 h 75"/>
                    <a:gd name="T4" fmla="*/ 54 w 64"/>
                    <a:gd name="T5" fmla="*/ 40 h 75"/>
                    <a:gd name="T6" fmla="*/ 4 w 64"/>
                    <a:gd name="T7" fmla="*/ 42 h 75"/>
                    <a:gd name="T8" fmla="*/ 4 w 64"/>
                    <a:gd name="T9" fmla="*/ 45 h 75"/>
                    <a:gd name="T10" fmla="*/ 57 w 64"/>
                    <a:gd name="T11" fmla="*/ 42 h 75"/>
                    <a:gd name="T12" fmla="*/ 54 w 64"/>
                    <a:gd name="T13" fmla="*/ 5 h 75"/>
                    <a:gd name="T14" fmla="*/ 56 w 64"/>
                    <a:gd name="T15" fmla="*/ 8 h 75"/>
                    <a:gd name="T16" fmla="*/ 59 w 64"/>
                    <a:gd name="T17" fmla="*/ 44 h 75"/>
                    <a:gd name="T18" fmla="*/ 4 w 64"/>
                    <a:gd name="T19" fmla="*/ 47 h 75"/>
                    <a:gd name="T20" fmla="*/ 4 w 64"/>
                    <a:gd name="T21" fmla="*/ 50 h 75"/>
                    <a:gd name="T22" fmla="*/ 62 w 64"/>
                    <a:gd name="T23" fmla="*/ 46 h 75"/>
                    <a:gd name="T24" fmla="*/ 59 w 64"/>
                    <a:gd name="T25" fmla="*/ 10 h 75"/>
                    <a:gd name="T26" fmla="*/ 61 w 64"/>
                    <a:gd name="T27" fmla="*/ 13 h 75"/>
                    <a:gd name="T28" fmla="*/ 64 w 64"/>
                    <a:gd name="T29" fmla="*/ 48 h 75"/>
                    <a:gd name="T30" fmla="*/ 4 w 64"/>
                    <a:gd name="T31" fmla="*/ 53 h 75"/>
                    <a:gd name="T32" fmla="*/ 0 w 64"/>
                    <a:gd name="T33" fmla="*/ 75 h 75"/>
                    <a:gd name="T34" fmla="*/ 0 w 64"/>
                    <a:gd name="T35" fmla="*/ 72 h 75"/>
                    <a:gd name="T36" fmla="*/ 1 w 64"/>
                    <a:gd name="T37" fmla="*/ 40 h 75"/>
                    <a:gd name="T38" fmla="*/ 51 w 64"/>
                    <a:gd name="T39" fmla="*/ 37 h 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64" h="75">
                      <a:moveTo>
                        <a:pt x="49" y="0"/>
                      </a:moveTo>
                      <a:cubicBezTo>
                        <a:pt x="51" y="3"/>
                        <a:pt x="51" y="3"/>
                        <a:pt x="51" y="3"/>
                      </a:cubicBezTo>
                      <a:cubicBezTo>
                        <a:pt x="54" y="40"/>
                        <a:pt x="54" y="40"/>
                        <a:pt x="54" y="40"/>
                      </a:cubicBezTo>
                      <a:cubicBezTo>
                        <a:pt x="39" y="42"/>
                        <a:pt x="17" y="31"/>
                        <a:pt x="4" y="42"/>
                      </a:cubicBezTo>
                      <a:cubicBezTo>
                        <a:pt x="4" y="45"/>
                        <a:pt x="4" y="45"/>
                        <a:pt x="4" y="45"/>
                      </a:cubicBezTo>
                      <a:cubicBezTo>
                        <a:pt x="18" y="33"/>
                        <a:pt x="37" y="45"/>
                        <a:pt x="57" y="42"/>
                      </a:cubicBezTo>
                      <a:cubicBezTo>
                        <a:pt x="54" y="5"/>
                        <a:pt x="54" y="5"/>
                        <a:pt x="54" y="5"/>
                      </a:cubicBezTo>
                      <a:cubicBezTo>
                        <a:pt x="56" y="8"/>
                        <a:pt x="56" y="8"/>
                        <a:pt x="56" y="8"/>
                      </a:cubicBezTo>
                      <a:cubicBezTo>
                        <a:pt x="59" y="44"/>
                        <a:pt x="59" y="44"/>
                        <a:pt x="59" y="44"/>
                      </a:cubicBezTo>
                      <a:cubicBezTo>
                        <a:pt x="33" y="47"/>
                        <a:pt x="18" y="35"/>
                        <a:pt x="4" y="47"/>
                      </a:cubicBezTo>
                      <a:cubicBezTo>
                        <a:pt x="4" y="50"/>
                        <a:pt x="4" y="50"/>
                        <a:pt x="4" y="50"/>
                      </a:cubicBezTo>
                      <a:cubicBezTo>
                        <a:pt x="19" y="36"/>
                        <a:pt x="31" y="51"/>
                        <a:pt x="62" y="46"/>
                      </a:cubicBezTo>
                      <a:cubicBezTo>
                        <a:pt x="59" y="10"/>
                        <a:pt x="59" y="10"/>
                        <a:pt x="59" y="10"/>
                      </a:cubicBezTo>
                      <a:cubicBezTo>
                        <a:pt x="61" y="13"/>
                        <a:pt x="61" y="13"/>
                        <a:pt x="61" y="13"/>
                      </a:cubicBezTo>
                      <a:cubicBezTo>
                        <a:pt x="64" y="48"/>
                        <a:pt x="64" y="48"/>
                        <a:pt x="64" y="48"/>
                      </a:cubicBezTo>
                      <a:cubicBezTo>
                        <a:pt x="27" y="53"/>
                        <a:pt x="20" y="38"/>
                        <a:pt x="4" y="53"/>
                      </a:cubicBezTo>
                      <a:cubicBezTo>
                        <a:pt x="2" y="59"/>
                        <a:pt x="5" y="75"/>
                        <a:pt x="0" y="75"/>
                      </a:cubicBezTo>
                      <a:cubicBezTo>
                        <a:pt x="0" y="72"/>
                        <a:pt x="0" y="72"/>
                        <a:pt x="0" y="72"/>
                      </a:cubicBezTo>
                      <a:cubicBezTo>
                        <a:pt x="1" y="72"/>
                        <a:pt x="1" y="51"/>
                        <a:pt x="1" y="40"/>
                      </a:cubicBezTo>
                      <a:cubicBezTo>
                        <a:pt x="23" y="29"/>
                        <a:pt x="34" y="39"/>
                        <a:pt x="51" y="37"/>
                      </a:cubicBezTo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4374" name="Line 90"/>
                <p:cNvSpPr>
                  <a:spLocks noChangeShapeType="1"/>
                </p:cNvSpPr>
                <p:nvPr/>
              </p:nvSpPr>
              <p:spPr bwMode="auto">
                <a:xfrm>
                  <a:off x="3297238" y="6018213"/>
                  <a:ext cx="0" cy="128588"/>
                </a:xfrm>
                <a:prstGeom prst="line">
                  <a:avLst/>
                </a:prstGeom>
                <a:noFill/>
                <a:ln w="6350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4375" name="Line 91"/>
                <p:cNvSpPr>
                  <a:spLocks noChangeShapeType="1"/>
                </p:cNvSpPr>
                <p:nvPr/>
              </p:nvSpPr>
              <p:spPr bwMode="auto">
                <a:xfrm flipH="1">
                  <a:off x="3309938" y="6015038"/>
                  <a:ext cx="3175" cy="128588"/>
                </a:xfrm>
                <a:prstGeom prst="line">
                  <a:avLst/>
                </a:prstGeom>
                <a:noFill/>
                <a:ln w="6350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grpSp>
            <p:nvGrpSpPr>
              <p:cNvPr id="14389" name="Grup 14388"/>
              <p:cNvGrpSpPr/>
              <p:nvPr/>
            </p:nvGrpSpPr>
            <p:grpSpPr>
              <a:xfrm>
                <a:off x="11023985" y="5726113"/>
                <a:ext cx="363538" cy="579438"/>
                <a:chOff x="3824288" y="5726113"/>
                <a:chExt cx="363538" cy="579438"/>
              </a:xfrm>
            </p:grpSpPr>
            <p:sp>
              <p:nvSpPr>
                <p:cNvPr id="14376" name="Rectangle 92"/>
                <p:cNvSpPr>
                  <a:spLocks noChangeArrowheads="1"/>
                </p:cNvSpPr>
                <p:nvPr/>
              </p:nvSpPr>
              <p:spPr bwMode="auto">
                <a:xfrm>
                  <a:off x="3827463" y="5729288"/>
                  <a:ext cx="360363" cy="573088"/>
                </a:xfrm>
                <a:prstGeom prst="rect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4377" name="Freeform 93"/>
                <p:cNvSpPr>
                  <a:spLocks noEditPoints="1"/>
                </p:cNvSpPr>
                <p:nvPr/>
              </p:nvSpPr>
              <p:spPr bwMode="auto">
                <a:xfrm>
                  <a:off x="4060825" y="6175375"/>
                  <a:ext cx="57150" cy="63500"/>
                </a:xfrm>
                <a:custGeom>
                  <a:avLst/>
                  <a:gdLst>
                    <a:gd name="T0" fmla="*/ 7 w 18"/>
                    <a:gd name="T1" fmla="*/ 13 h 20"/>
                    <a:gd name="T2" fmla="*/ 8 w 18"/>
                    <a:gd name="T3" fmla="*/ 9 h 20"/>
                    <a:gd name="T4" fmla="*/ 9 w 18"/>
                    <a:gd name="T5" fmla="*/ 7 h 20"/>
                    <a:gd name="T6" fmla="*/ 10 w 18"/>
                    <a:gd name="T7" fmla="*/ 9 h 20"/>
                    <a:gd name="T8" fmla="*/ 11 w 18"/>
                    <a:gd name="T9" fmla="*/ 13 h 20"/>
                    <a:gd name="T10" fmla="*/ 17 w 18"/>
                    <a:gd name="T11" fmla="*/ 16 h 20"/>
                    <a:gd name="T12" fmla="*/ 14 w 18"/>
                    <a:gd name="T13" fmla="*/ 9 h 20"/>
                    <a:gd name="T14" fmla="*/ 11 w 18"/>
                    <a:gd name="T15" fmla="*/ 0 h 20"/>
                    <a:gd name="T16" fmla="*/ 8 w 18"/>
                    <a:gd name="T17" fmla="*/ 0 h 20"/>
                    <a:gd name="T18" fmla="*/ 7 w 18"/>
                    <a:gd name="T19" fmla="*/ 0 h 20"/>
                    <a:gd name="T20" fmla="*/ 4 w 18"/>
                    <a:gd name="T21" fmla="*/ 9 h 20"/>
                    <a:gd name="T22" fmla="*/ 0 w 18"/>
                    <a:gd name="T23" fmla="*/ 18 h 20"/>
                    <a:gd name="T24" fmla="*/ 0 w 18"/>
                    <a:gd name="T25" fmla="*/ 19 h 20"/>
                    <a:gd name="T26" fmla="*/ 0 w 18"/>
                    <a:gd name="T27" fmla="*/ 19 h 20"/>
                    <a:gd name="T28" fmla="*/ 5 w 18"/>
                    <a:gd name="T29" fmla="*/ 19 h 20"/>
                    <a:gd name="T30" fmla="*/ 6 w 18"/>
                    <a:gd name="T31" fmla="*/ 17 h 20"/>
                    <a:gd name="T32" fmla="*/ 12 w 18"/>
                    <a:gd name="T33" fmla="*/ 17 h 20"/>
                    <a:gd name="T34" fmla="*/ 13 w 18"/>
                    <a:gd name="T35" fmla="*/ 19 h 20"/>
                    <a:gd name="T36" fmla="*/ 13 w 18"/>
                    <a:gd name="T37" fmla="*/ 20 h 20"/>
                    <a:gd name="T38" fmla="*/ 18 w 18"/>
                    <a:gd name="T39" fmla="*/ 20 h 20"/>
                    <a:gd name="T40" fmla="*/ 18 w 18"/>
                    <a:gd name="T41" fmla="*/ 19 h 20"/>
                    <a:gd name="T42" fmla="*/ 17 w 18"/>
                    <a:gd name="T43" fmla="*/ 16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18" h="20">
                      <a:moveTo>
                        <a:pt x="7" y="13"/>
                      </a:moveTo>
                      <a:cubicBezTo>
                        <a:pt x="8" y="9"/>
                        <a:pt x="8" y="9"/>
                        <a:pt x="8" y="9"/>
                      </a:cubicBez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10" y="9"/>
                        <a:pt x="10" y="9"/>
                        <a:pt x="10" y="9"/>
                      </a:cubicBezTo>
                      <a:cubicBezTo>
                        <a:pt x="11" y="13"/>
                        <a:pt x="11" y="13"/>
                        <a:pt x="11" y="13"/>
                      </a:cubicBezTo>
                      <a:moveTo>
                        <a:pt x="17" y="16"/>
                      </a:moveTo>
                      <a:cubicBezTo>
                        <a:pt x="14" y="9"/>
                        <a:pt x="14" y="9"/>
                        <a:pt x="14" y="9"/>
                      </a:cubicBezTo>
                      <a:cubicBezTo>
                        <a:pt x="11" y="0"/>
                        <a:pt x="11" y="0"/>
                        <a:pt x="11" y="0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0" y="18"/>
                        <a:pt x="0" y="18"/>
                        <a:pt x="0" y="18"/>
                      </a:cubicBezTo>
                      <a:cubicBezTo>
                        <a:pt x="0" y="19"/>
                        <a:pt x="0" y="19"/>
                        <a:pt x="0" y="19"/>
                      </a:cubicBezTo>
                      <a:cubicBezTo>
                        <a:pt x="0" y="19"/>
                        <a:pt x="0" y="19"/>
                        <a:pt x="0" y="19"/>
                      </a:cubicBezTo>
                      <a:cubicBezTo>
                        <a:pt x="5" y="19"/>
                        <a:pt x="5" y="19"/>
                        <a:pt x="5" y="19"/>
                      </a:cubicBezTo>
                      <a:cubicBezTo>
                        <a:pt x="6" y="17"/>
                        <a:pt x="6" y="17"/>
                        <a:pt x="6" y="17"/>
                      </a:cubicBezTo>
                      <a:cubicBezTo>
                        <a:pt x="12" y="17"/>
                        <a:pt x="12" y="17"/>
                        <a:pt x="12" y="17"/>
                      </a:cubicBezTo>
                      <a:cubicBezTo>
                        <a:pt x="13" y="19"/>
                        <a:pt x="13" y="19"/>
                        <a:pt x="13" y="19"/>
                      </a:cubicBezTo>
                      <a:cubicBezTo>
                        <a:pt x="13" y="20"/>
                        <a:pt x="13" y="20"/>
                        <a:pt x="13" y="20"/>
                      </a:cubicBezTo>
                      <a:cubicBezTo>
                        <a:pt x="18" y="20"/>
                        <a:pt x="18" y="20"/>
                        <a:pt x="18" y="20"/>
                      </a:cubicBezTo>
                      <a:cubicBezTo>
                        <a:pt x="18" y="19"/>
                        <a:pt x="18" y="19"/>
                        <a:pt x="18" y="19"/>
                      </a:cubicBezTo>
                      <a:lnTo>
                        <a:pt x="17" y="16"/>
                      </a:lnTo>
                      <a:close/>
                    </a:path>
                  </a:pathLst>
                </a:custGeom>
                <a:solidFill>
                  <a:srgbClr val="00502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4378" name="Freeform 94"/>
                <p:cNvSpPr>
                  <a:spLocks/>
                </p:cNvSpPr>
                <p:nvPr/>
              </p:nvSpPr>
              <p:spPr bwMode="auto">
                <a:xfrm>
                  <a:off x="4029075" y="6175375"/>
                  <a:ext cx="31750" cy="60325"/>
                </a:xfrm>
                <a:custGeom>
                  <a:avLst/>
                  <a:gdLst>
                    <a:gd name="T0" fmla="*/ 10 w 20"/>
                    <a:gd name="T1" fmla="*/ 30 h 38"/>
                    <a:gd name="T2" fmla="*/ 10 w 20"/>
                    <a:gd name="T3" fmla="*/ 0 h 38"/>
                    <a:gd name="T4" fmla="*/ 0 w 20"/>
                    <a:gd name="T5" fmla="*/ 0 h 38"/>
                    <a:gd name="T6" fmla="*/ 0 w 20"/>
                    <a:gd name="T7" fmla="*/ 38 h 38"/>
                    <a:gd name="T8" fmla="*/ 0 w 20"/>
                    <a:gd name="T9" fmla="*/ 38 h 38"/>
                    <a:gd name="T10" fmla="*/ 18 w 20"/>
                    <a:gd name="T11" fmla="*/ 38 h 38"/>
                    <a:gd name="T12" fmla="*/ 18 w 20"/>
                    <a:gd name="T13" fmla="*/ 38 h 38"/>
                    <a:gd name="T14" fmla="*/ 20 w 20"/>
                    <a:gd name="T15" fmla="*/ 32 h 38"/>
                    <a:gd name="T16" fmla="*/ 20 w 20"/>
                    <a:gd name="T17" fmla="*/ 30 h 38"/>
                    <a:gd name="T18" fmla="*/ 10 w 20"/>
                    <a:gd name="T19" fmla="*/ 30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0" h="38">
                      <a:moveTo>
                        <a:pt x="10" y="30"/>
                      </a:moveTo>
                      <a:lnTo>
                        <a:pt x="10" y="0"/>
                      </a:lnTo>
                      <a:lnTo>
                        <a:pt x="0" y="0"/>
                      </a:lnTo>
                      <a:lnTo>
                        <a:pt x="0" y="38"/>
                      </a:lnTo>
                      <a:lnTo>
                        <a:pt x="0" y="38"/>
                      </a:lnTo>
                      <a:lnTo>
                        <a:pt x="18" y="38"/>
                      </a:lnTo>
                      <a:lnTo>
                        <a:pt x="18" y="38"/>
                      </a:lnTo>
                      <a:lnTo>
                        <a:pt x="20" y="32"/>
                      </a:lnTo>
                      <a:lnTo>
                        <a:pt x="20" y="30"/>
                      </a:lnTo>
                      <a:lnTo>
                        <a:pt x="10" y="30"/>
                      </a:lnTo>
                      <a:close/>
                    </a:path>
                  </a:pathLst>
                </a:custGeom>
                <a:solidFill>
                  <a:srgbClr val="00502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4379" name="Freeform 95"/>
                <p:cNvSpPr>
                  <a:spLocks/>
                </p:cNvSpPr>
                <p:nvPr/>
              </p:nvSpPr>
              <p:spPr bwMode="auto">
                <a:xfrm>
                  <a:off x="4029075" y="6175375"/>
                  <a:ext cx="31750" cy="60325"/>
                </a:xfrm>
                <a:custGeom>
                  <a:avLst/>
                  <a:gdLst>
                    <a:gd name="T0" fmla="*/ 10 w 20"/>
                    <a:gd name="T1" fmla="*/ 30 h 38"/>
                    <a:gd name="T2" fmla="*/ 10 w 20"/>
                    <a:gd name="T3" fmla="*/ 0 h 38"/>
                    <a:gd name="T4" fmla="*/ 0 w 20"/>
                    <a:gd name="T5" fmla="*/ 0 h 38"/>
                    <a:gd name="T6" fmla="*/ 0 w 20"/>
                    <a:gd name="T7" fmla="*/ 38 h 38"/>
                    <a:gd name="T8" fmla="*/ 0 w 20"/>
                    <a:gd name="T9" fmla="*/ 38 h 38"/>
                    <a:gd name="T10" fmla="*/ 18 w 20"/>
                    <a:gd name="T11" fmla="*/ 38 h 38"/>
                    <a:gd name="T12" fmla="*/ 18 w 20"/>
                    <a:gd name="T13" fmla="*/ 38 h 38"/>
                    <a:gd name="T14" fmla="*/ 20 w 20"/>
                    <a:gd name="T15" fmla="*/ 32 h 38"/>
                    <a:gd name="T16" fmla="*/ 20 w 20"/>
                    <a:gd name="T17" fmla="*/ 30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0" h="38">
                      <a:moveTo>
                        <a:pt x="10" y="30"/>
                      </a:moveTo>
                      <a:lnTo>
                        <a:pt x="10" y="0"/>
                      </a:lnTo>
                      <a:lnTo>
                        <a:pt x="0" y="0"/>
                      </a:lnTo>
                      <a:lnTo>
                        <a:pt x="0" y="38"/>
                      </a:lnTo>
                      <a:lnTo>
                        <a:pt x="0" y="38"/>
                      </a:lnTo>
                      <a:lnTo>
                        <a:pt x="18" y="38"/>
                      </a:lnTo>
                      <a:lnTo>
                        <a:pt x="18" y="38"/>
                      </a:lnTo>
                      <a:lnTo>
                        <a:pt x="20" y="32"/>
                      </a:lnTo>
                      <a:lnTo>
                        <a:pt x="20" y="3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4380" name="Freeform 96"/>
                <p:cNvSpPr>
                  <a:spLocks/>
                </p:cNvSpPr>
                <p:nvPr/>
              </p:nvSpPr>
              <p:spPr bwMode="auto">
                <a:xfrm>
                  <a:off x="3959225" y="6175375"/>
                  <a:ext cx="47625" cy="63500"/>
                </a:xfrm>
                <a:custGeom>
                  <a:avLst/>
                  <a:gdLst>
                    <a:gd name="T0" fmla="*/ 13 w 15"/>
                    <a:gd name="T1" fmla="*/ 9 h 20"/>
                    <a:gd name="T2" fmla="*/ 13 w 15"/>
                    <a:gd name="T3" fmla="*/ 9 h 20"/>
                    <a:gd name="T4" fmla="*/ 9 w 15"/>
                    <a:gd name="T5" fmla="*/ 8 h 20"/>
                    <a:gd name="T6" fmla="*/ 7 w 15"/>
                    <a:gd name="T7" fmla="*/ 7 h 20"/>
                    <a:gd name="T8" fmla="*/ 5 w 15"/>
                    <a:gd name="T9" fmla="*/ 6 h 20"/>
                    <a:gd name="T10" fmla="*/ 6 w 15"/>
                    <a:gd name="T11" fmla="*/ 4 h 20"/>
                    <a:gd name="T12" fmla="*/ 7 w 15"/>
                    <a:gd name="T13" fmla="*/ 4 h 20"/>
                    <a:gd name="T14" fmla="*/ 11 w 15"/>
                    <a:gd name="T15" fmla="*/ 5 h 20"/>
                    <a:gd name="T16" fmla="*/ 11 w 15"/>
                    <a:gd name="T17" fmla="*/ 5 h 20"/>
                    <a:gd name="T18" fmla="*/ 12 w 15"/>
                    <a:gd name="T19" fmla="*/ 4 h 20"/>
                    <a:gd name="T20" fmla="*/ 14 w 15"/>
                    <a:gd name="T21" fmla="*/ 2 h 20"/>
                    <a:gd name="T22" fmla="*/ 8 w 15"/>
                    <a:gd name="T23" fmla="*/ 0 h 20"/>
                    <a:gd name="T24" fmla="*/ 3 w 15"/>
                    <a:gd name="T25" fmla="*/ 1 h 20"/>
                    <a:gd name="T26" fmla="*/ 0 w 15"/>
                    <a:gd name="T27" fmla="*/ 6 h 20"/>
                    <a:gd name="T28" fmla="*/ 1 w 15"/>
                    <a:gd name="T29" fmla="*/ 9 h 20"/>
                    <a:gd name="T30" fmla="*/ 7 w 15"/>
                    <a:gd name="T31" fmla="*/ 9 h 20"/>
                    <a:gd name="T32" fmla="*/ 1 w 15"/>
                    <a:gd name="T33" fmla="*/ 9 h 20"/>
                    <a:gd name="T34" fmla="*/ 6 w 15"/>
                    <a:gd name="T35" fmla="*/ 12 h 20"/>
                    <a:gd name="T36" fmla="*/ 8 w 15"/>
                    <a:gd name="T37" fmla="*/ 12 h 20"/>
                    <a:gd name="T38" fmla="*/ 10 w 15"/>
                    <a:gd name="T39" fmla="*/ 14 h 20"/>
                    <a:gd name="T40" fmla="*/ 7 w 15"/>
                    <a:gd name="T41" fmla="*/ 15 h 20"/>
                    <a:gd name="T42" fmla="*/ 3 w 15"/>
                    <a:gd name="T43" fmla="*/ 14 h 20"/>
                    <a:gd name="T44" fmla="*/ 1 w 15"/>
                    <a:gd name="T45" fmla="*/ 16 h 20"/>
                    <a:gd name="T46" fmla="*/ 0 w 15"/>
                    <a:gd name="T47" fmla="*/ 16 h 20"/>
                    <a:gd name="T48" fmla="*/ 0 w 15"/>
                    <a:gd name="T49" fmla="*/ 17 h 20"/>
                    <a:gd name="T50" fmla="*/ 0 w 15"/>
                    <a:gd name="T51" fmla="*/ 18 h 20"/>
                    <a:gd name="T52" fmla="*/ 2 w 15"/>
                    <a:gd name="T53" fmla="*/ 19 h 20"/>
                    <a:gd name="T54" fmla="*/ 7 w 15"/>
                    <a:gd name="T55" fmla="*/ 20 h 20"/>
                    <a:gd name="T56" fmla="*/ 11 w 15"/>
                    <a:gd name="T57" fmla="*/ 19 h 20"/>
                    <a:gd name="T58" fmla="*/ 12 w 15"/>
                    <a:gd name="T59" fmla="*/ 18 h 20"/>
                    <a:gd name="T60" fmla="*/ 14 w 15"/>
                    <a:gd name="T61" fmla="*/ 16 h 20"/>
                    <a:gd name="T62" fmla="*/ 15 w 15"/>
                    <a:gd name="T63" fmla="*/ 14 h 20"/>
                    <a:gd name="T64" fmla="*/ 13 w 15"/>
                    <a:gd name="T65" fmla="*/ 9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15" h="20">
                      <a:moveTo>
                        <a:pt x="13" y="9"/>
                      </a:moveTo>
                      <a:cubicBezTo>
                        <a:pt x="13" y="9"/>
                        <a:pt x="13" y="9"/>
                        <a:pt x="13" y="9"/>
                      </a:cubicBezTo>
                      <a:cubicBezTo>
                        <a:pt x="12" y="8"/>
                        <a:pt x="11" y="8"/>
                        <a:pt x="9" y="8"/>
                      </a:cubicBezTo>
                      <a:cubicBezTo>
                        <a:pt x="7" y="7"/>
                        <a:pt x="7" y="7"/>
                        <a:pt x="7" y="7"/>
                      </a:cubicBezTo>
                      <a:cubicBezTo>
                        <a:pt x="6" y="7"/>
                        <a:pt x="5" y="7"/>
                        <a:pt x="5" y="6"/>
                      </a:cubicBezTo>
                      <a:cubicBezTo>
                        <a:pt x="5" y="5"/>
                        <a:pt x="5" y="5"/>
                        <a:pt x="6" y="4"/>
                      </a:cubicBezTo>
                      <a:cubicBezTo>
                        <a:pt x="6" y="4"/>
                        <a:pt x="7" y="4"/>
                        <a:pt x="7" y="4"/>
                      </a:cubicBezTo>
                      <a:cubicBezTo>
                        <a:pt x="9" y="4"/>
                        <a:pt x="10" y="4"/>
                        <a:pt x="11" y="5"/>
                      </a:cubicBezTo>
                      <a:cubicBezTo>
                        <a:pt x="11" y="5"/>
                        <a:pt x="11" y="5"/>
                        <a:pt x="11" y="5"/>
                      </a:cubicBezTo>
                      <a:cubicBezTo>
                        <a:pt x="12" y="4"/>
                        <a:pt x="12" y="4"/>
                        <a:pt x="12" y="4"/>
                      </a:cubicBezTo>
                      <a:cubicBezTo>
                        <a:pt x="14" y="2"/>
                        <a:pt x="14" y="2"/>
                        <a:pt x="14" y="2"/>
                      </a:cubicBezTo>
                      <a:cubicBezTo>
                        <a:pt x="13" y="0"/>
                        <a:pt x="10" y="0"/>
                        <a:pt x="8" y="0"/>
                      </a:cubicBezTo>
                      <a:cubicBezTo>
                        <a:pt x="6" y="0"/>
                        <a:pt x="4" y="0"/>
                        <a:pt x="3" y="1"/>
                      </a:cubicBezTo>
                      <a:cubicBezTo>
                        <a:pt x="1" y="2"/>
                        <a:pt x="0" y="4"/>
                        <a:pt x="0" y="6"/>
                      </a:cubicBezTo>
                      <a:cubicBezTo>
                        <a:pt x="0" y="7"/>
                        <a:pt x="1" y="8"/>
                        <a:pt x="1" y="9"/>
                      </a:cubicBezTo>
                      <a:cubicBezTo>
                        <a:pt x="7" y="9"/>
                        <a:pt x="7" y="9"/>
                        <a:pt x="7" y="9"/>
                      </a:cubicBezTo>
                      <a:cubicBezTo>
                        <a:pt x="1" y="9"/>
                        <a:pt x="1" y="9"/>
                        <a:pt x="1" y="9"/>
                      </a:cubicBezTo>
                      <a:cubicBezTo>
                        <a:pt x="2" y="10"/>
                        <a:pt x="3" y="11"/>
                        <a:pt x="6" y="12"/>
                      </a:cubicBezTo>
                      <a:cubicBezTo>
                        <a:pt x="8" y="12"/>
                        <a:pt x="8" y="12"/>
                        <a:pt x="8" y="12"/>
                      </a:cubicBezTo>
                      <a:cubicBezTo>
                        <a:pt x="9" y="12"/>
                        <a:pt x="10" y="13"/>
                        <a:pt x="10" y="14"/>
                      </a:cubicBezTo>
                      <a:cubicBezTo>
                        <a:pt x="10" y="15"/>
                        <a:pt x="9" y="15"/>
                        <a:pt x="7" y="15"/>
                      </a:cubicBezTo>
                      <a:cubicBezTo>
                        <a:pt x="5" y="15"/>
                        <a:pt x="3" y="15"/>
                        <a:pt x="3" y="14"/>
                      </a:cubicBezTo>
                      <a:cubicBezTo>
                        <a:pt x="1" y="16"/>
                        <a:pt x="1" y="16"/>
                        <a:pt x="1" y="16"/>
                      </a:cubicBezTo>
                      <a:cubicBezTo>
                        <a:pt x="0" y="16"/>
                        <a:pt x="0" y="16"/>
                        <a:pt x="0" y="16"/>
                      </a:cubicBezTo>
                      <a:cubicBezTo>
                        <a:pt x="0" y="17"/>
                        <a:pt x="0" y="17"/>
                        <a:pt x="0" y="17"/>
                      </a:cubicBezTo>
                      <a:cubicBezTo>
                        <a:pt x="0" y="18"/>
                        <a:pt x="0" y="18"/>
                        <a:pt x="0" y="18"/>
                      </a:cubicBezTo>
                      <a:cubicBezTo>
                        <a:pt x="1" y="18"/>
                        <a:pt x="2" y="19"/>
                        <a:pt x="2" y="19"/>
                      </a:cubicBezTo>
                      <a:cubicBezTo>
                        <a:pt x="4" y="20"/>
                        <a:pt x="5" y="20"/>
                        <a:pt x="7" y="20"/>
                      </a:cubicBezTo>
                      <a:cubicBezTo>
                        <a:pt x="8" y="20"/>
                        <a:pt x="10" y="20"/>
                        <a:pt x="11" y="19"/>
                      </a:cubicBezTo>
                      <a:cubicBezTo>
                        <a:pt x="11" y="19"/>
                        <a:pt x="12" y="19"/>
                        <a:pt x="12" y="18"/>
                      </a:cubicBezTo>
                      <a:cubicBezTo>
                        <a:pt x="13" y="18"/>
                        <a:pt x="14" y="17"/>
                        <a:pt x="14" y="16"/>
                      </a:cubicBezTo>
                      <a:cubicBezTo>
                        <a:pt x="14" y="15"/>
                        <a:pt x="15" y="14"/>
                        <a:pt x="15" y="14"/>
                      </a:cubicBezTo>
                      <a:cubicBezTo>
                        <a:pt x="15" y="12"/>
                        <a:pt x="14" y="10"/>
                        <a:pt x="13" y="9"/>
                      </a:cubicBezTo>
                    </a:path>
                  </a:pathLst>
                </a:custGeom>
                <a:solidFill>
                  <a:srgbClr val="00502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4381" name="Freeform 97"/>
                <p:cNvSpPr>
                  <a:spLocks/>
                </p:cNvSpPr>
                <p:nvPr/>
              </p:nvSpPr>
              <p:spPr bwMode="auto">
                <a:xfrm>
                  <a:off x="3914775" y="6175375"/>
                  <a:ext cx="41275" cy="63500"/>
                </a:xfrm>
                <a:custGeom>
                  <a:avLst/>
                  <a:gdLst>
                    <a:gd name="T0" fmla="*/ 0 w 13"/>
                    <a:gd name="T1" fmla="*/ 9 h 20"/>
                    <a:gd name="T2" fmla="*/ 0 w 13"/>
                    <a:gd name="T3" fmla="*/ 19 h 20"/>
                    <a:gd name="T4" fmla="*/ 0 w 13"/>
                    <a:gd name="T5" fmla="*/ 19 h 20"/>
                    <a:gd name="T6" fmla="*/ 6 w 13"/>
                    <a:gd name="T7" fmla="*/ 19 h 20"/>
                    <a:gd name="T8" fmla="*/ 0 w 13"/>
                    <a:gd name="T9" fmla="*/ 19 h 20"/>
                    <a:gd name="T10" fmla="*/ 1 w 13"/>
                    <a:gd name="T11" fmla="*/ 20 h 20"/>
                    <a:gd name="T12" fmla="*/ 12 w 13"/>
                    <a:gd name="T13" fmla="*/ 20 h 20"/>
                    <a:gd name="T14" fmla="*/ 13 w 13"/>
                    <a:gd name="T15" fmla="*/ 19 h 20"/>
                    <a:gd name="T16" fmla="*/ 13 w 13"/>
                    <a:gd name="T17" fmla="*/ 19 h 20"/>
                    <a:gd name="T18" fmla="*/ 13 w 13"/>
                    <a:gd name="T19" fmla="*/ 15 h 20"/>
                    <a:gd name="T20" fmla="*/ 5 w 13"/>
                    <a:gd name="T21" fmla="*/ 15 h 20"/>
                    <a:gd name="T22" fmla="*/ 5 w 13"/>
                    <a:gd name="T23" fmla="*/ 12 h 20"/>
                    <a:gd name="T24" fmla="*/ 11 w 13"/>
                    <a:gd name="T25" fmla="*/ 12 h 20"/>
                    <a:gd name="T26" fmla="*/ 12 w 13"/>
                    <a:gd name="T27" fmla="*/ 11 h 20"/>
                    <a:gd name="T28" fmla="*/ 12 w 13"/>
                    <a:gd name="T29" fmla="*/ 7 h 20"/>
                    <a:gd name="T30" fmla="*/ 5 w 13"/>
                    <a:gd name="T31" fmla="*/ 7 h 20"/>
                    <a:gd name="T32" fmla="*/ 5 w 13"/>
                    <a:gd name="T33" fmla="*/ 4 h 20"/>
                    <a:gd name="T34" fmla="*/ 12 w 13"/>
                    <a:gd name="T35" fmla="*/ 4 h 20"/>
                    <a:gd name="T36" fmla="*/ 13 w 13"/>
                    <a:gd name="T37" fmla="*/ 3 h 20"/>
                    <a:gd name="T38" fmla="*/ 13 w 13"/>
                    <a:gd name="T39" fmla="*/ 0 h 20"/>
                    <a:gd name="T40" fmla="*/ 0 w 13"/>
                    <a:gd name="T41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13" h="20">
                      <a:moveTo>
                        <a:pt x="0" y="9"/>
                      </a:moveTo>
                      <a:cubicBezTo>
                        <a:pt x="0" y="19"/>
                        <a:pt x="0" y="19"/>
                        <a:pt x="0" y="19"/>
                      </a:cubicBezTo>
                      <a:cubicBezTo>
                        <a:pt x="0" y="19"/>
                        <a:pt x="0" y="19"/>
                        <a:pt x="0" y="19"/>
                      </a:cubicBezTo>
                      <a:cubicBezTo>
                        <a:pt x="6" y="19"/>
                        <a:pt x="6" y="19"/>
                        <a:pt x="6" y="19"/>
                      </a:cubicBezTo>
                      <a:cubicBezTo>
                        <a:pt x="0" y="19"/>
                        <a:pt x="0" y="19"/>
                        <a:pt x="0" y="19"/>
                      </a:cubicBezTo>
                      <a:cubicBezTo>
                        <a:pt x="1" y="20"/>
                        <a:pt x="1" y="20"/>
                        <a:pt x="1" y="20"/>
                      </a:cubicBezTo>
                      <a:cubicBezTo>
                        <a:pt x="12" y="20"/>
                        <a:pt x="12" y="20"/>
                        <a:pt x="12" y="20"/>
                      </a:cubicBezTo>
                      <a:cubicBezTo>
                        <a:pt x="13" y="19"/>
                        <a:pt x="13" y="19"/>
                        <a:pt x="13" y="19"/>
                      </a:cubicBezTo>
                      <a:cubicBezTo>
                        <a:pt x="13" y="19"/>
                        <a:pt x="13" y="19"/>
                        <a:pt x="13" y="19"/>
                      </a:cubicBezTo>
                      <a:cubicBezTo>
                        <a:pt x="13" y="15"/>
                        <a:pt x="13" y="15"/>
                        <a:pt x="13" y="15"/>
                      </a:cubicBezTo>
                      <a:cubicBezTo>
                        <a:pt x="5" y="15"/>
                        <a:pt x="5" y="15"/>
                        <a:pt x="5" y="15"/>
                      </a:cubicBezTo>
                      <a:cubicBezTo>
                        <a:pt x="5" y="12"/>
                        <a:pt x="5" y="12"/>
                        <a:pt x="5" y="12"/>
                      </a:cubicBezTo>
                      <a:cubicBezTo>
                        <a:pt x="11" y="12"/>
                        <a:pt x="11" y="12"/>
                        <a:pt x="11" y="12"/>
                      </a:cubicBezTo>
                      <a:cubicBezTo>
                        <a:pt x="11" y="12"/>
                        <a:pt x="12" y="11"/>
                        <a:pt x="12" y="11"/>
                      </a:cubicBezTo>
                      <a:cubicBezTo>
                        <a:pt x="12" y="7"/>
                        <a:pt x="12" y="7"/>
                        <a:pt x="12" y="7"/>
                      </a:cubicBezTo>
                      <a:cubicBezTo>
                        <a:pt x="5" y="7"/>
                        <a:pt x="5" y="7"/>
                        <a:pt x="5" y="7"/>
                      </a:cubicBezTo>
                      <a:cubicBezTo>
                        <a:pt x="5" y="4"/>
                        <a:pt x="5" y="4"/>
                        <a:pt x="5" y="4"/>
                      </a:cubicBezTo>
                      <a:cubicBezTo>
                        <a:pt x="12" y="4"/>
                        <a:pt x="12" y="4"/>
                        <a:pt x="12" y="4"/>
                      </a:cubicBezTo>
                      <a:cubicBezTo>
                        <a:pt x="13" y="4"/>
                        <a:pt x="13" y="4"/>
                        <a:pt x="13" y="3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00502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4382" name="Freeform 98"/>
                <p:cNvSpPr>
                  <a:spLocks/>
                </p:cNvSpPr>
                <p:nvPr/>
              </p:nvSpPr>
              <p:spPr bwMode="auto">
                <a:xfrm>
                  <a:off x="3862388" y="6175375"/>
                  <a:ext cx="49213" cy="60325"/>
                </a:xfrm>
                <a:custGeom>
                  <a:avLst/>
                  <a:gdLst>
                    <a:gd name="T0" fmla="*/ 10 w 16"/>
                    <a:gd name="T1" fmla="*/ 0 h 19"/>
                    <a:gd name="T2" fmla="*/ 7 w 16"/>
                    <a:gd name="T3" fmla="*/ 7 h 19"/>
                    <a:gd name="T4" fmla="*/ 4 w 16"/>
                    <a:gd name="T5" fmla="*/ 0 h 19"/>
                    <a:gd name="T6" fmla="*/ 1 w 16"/>
                    <a:gd name="T7" fmla="*/ 0 h 19"/>
                    <a:gd name="T8" fmla="*/ 0 w 16"/>
                    <a:gd name="T9" fmla="*/ 1 h 19"/>
                    <a:gd name="T10" fmla="*/ 0 w 16"/>
                    <a:gd name="T11" fmla="*/ 1 h 19"/>
                    <a:gd name="T12" fmla="*/ 0 w 16"/>
                    <a:gd name="T13" fmla="*/ 1 h 19"/>
                    <a:gd name="T14" fmla="*/ 5 w 16"/>
                    <a:gd name="T15" fmla="*/ 12 h 19"/>
                    <a:gd name="T16" fmla="*/ 5 w 16"/>
                    <a:gd name="T17" fmla="*/ 19 h 19"/>
                    <a:gd name="T18" fmla="*/ 5 w 16"/>
                    <a:gd name="T19" fmla="*/ 19 h 19"/>
                    <a:gd name="T20" fmla="*/ 10 w 16"/>
                    <a:gd name="T21" fmla="*/ 19 h 19"/>
                    <a:gd name="T22" fmla="*/ 10 w 16"/>
                    <a:gd name="T23" fmla="*/ 12 h 19"/>
                    <a:gd name="T24" fmla="*/ 11 w 16"/>
                    <a:gd name="T25" fmla="*/ 9 h 19"/>
                    <a:gd name="T26" fmla="*/ 16 w 16"/>
                    <a:gd name="T27" fmla="*/ 0 h 19"/>
                    <a:gd name="T28" fmla="*/ 11 w 16"/>
                    <a:gd name="T29" fmla="*/ 0 h 19"/>
                    <a:gd name="T30" fmla="*/ 10 w 16"/>
                    <a:gd name="T31" fmla="*/ 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16" h="19">
                      <a:moveTo>
                        <a:pt x="10" y="0"/>
                      </a:moveTo>
                      <a:cubicBezTo>
                        <a:pt x="7" y="7"/>
                        <a:pt x="7" y="7"/>
                        <a:pt x="7" y="7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5" y="12"/>
                        <a:pt x="5" y="12"/>
                        <a:pt x="5" y="12"/>
                      </a:cubicBezTo>
                      <a:cubicBezTo>
                        <a:pt x="5" y="19"/>
                        <a:pt x="5" y="19"/>
                        <a:pt x="5" y="19"/>
                      </a:cubicBezTo>
                      <a:cubicBezTo>
                        <a:pt x="5" y="19"/>
                        <a:pt x="5" y="19"/>
                        <a:pt x="5" y="19"/>
                      </a:cubicBezTo>
                      <a:cubicBezTo>
                        <a:pt x="10" y="19"/>
                        <a:pt x="10" y="19"/>
                        <a:pt x="10" y="19"/>
                      </a:cubicBezTo>
                      <a:cubicBezTo>
                        <a:pt x="10" y="12"/>
                        <a:pt x="10" y="12"/>
                        <a:pt x="10" y="12"/>
                      </a:cubicBezTo>
                      <a:cubicBezTo>
                        <a:pt x="11" y="9"/>
                        <a:pt x="11" y="9"/>
                        <a:pt x="11" y="9"/>
                      </a:cubicBezTo>
                      <a:cubicBezTo>
                        <a:pt x="16" y="0"/>
                        <a:pt x="16" y="0"/>
                        <a:pt x="16" y="0"/>
                      </a:cubicBezTo>
                      <a:cubicBezTo>
                        <a:pt x="11" y="0"/>
                        <a:pt x="11" y="0"/>
                        <a:pt x="11" y="0"/>
                      </a:cubicBezTo>
                      <a:cubicBezTo>
                        <a:pt x="11" y="0"/>
                        <a:pt x="10" y="0"/>
                        <a:pt x="10" y="0"/>
                      </a:cubicBezTo>
                    </a:path>
                  </a:pathLst>
                </a:custGeom>
                <a:solidFill>
                  <a:srgbClr val="00502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4383" name="Freeform 99"/>
                <p:cNvSpPr>
                  <a:spLocks/>
                </p:cNvSpPr>
                <p:nvPr/>
              </p:nvSpPr>
              <p:spPr bwMode="auto">
                <a:xfrm>
                  <a:off x="4010025" y="6191250"/>
                  <a:ext cx="15875" cy="44450"/>
                </a:xfrm>
                <a:custGeom>
                  <a:avLst/>
                  <a:gdLst>
                    <a:gd name="T0" fmla="*/ 0 w 10"/>
                    <a:gd name="T1" fmla="*/ 8 h 28"/>
                    <a:gd name="T2" fmla="*/ 0 w 10"/>
                    <a:gd name="T3" fmla="*/ 28 h 28"/>
                    <a:gd name="T4" fmla="*/ 0 w 10"/>
                    <a:gd name="T5" fmla="*/ 28 h 28"/>
                    <a:gd name="T6" fmla="*/ 10 w 10"/>
                    <a:gd name="T7" fmla="*/ 28 h 28"/>
                    <a:gd name="T8" fmla="*/ 10 w 10"/>
                    <a:gd name="T9" fmla="*/ 0 h 28"/>
                    <a:gd name="T10" fmla="*/ 0 w 10"/>
                    <a:gd name="T11" fmla="*/ 0 h 28"/>
                    <a:gd name="T12" fmla="*/ 0 w 10"/>
                    <a:gd name="T13" fmla="*/ 8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0" h="28">
                      <a:moveTo>
                        <a:pt x="0" y="8"/>
                      </a:moveTo>
                      <a:lnTo>
                        <a:pt x="0" y="28"/>
                      </a:lnTo>
                      <a:lnTo>
                        <a:pt x="0" y="28"/>
                      </a:lnTo>
                      <a:lnTo>
                        <a:pt x="10" y="28"/>
                      </a:lnTo>
                      <a:lnTo>
                        <a:pt x="10" y="0"/>
                      </a:lnTo>
                      <a:lnTo>
                        <a:pt x="0" y="0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rgbClr val="00502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4384" name="Freeform 100"/>
                <p:cNvSpPr>
                  <a:spLocks/>
                </p:cNvSpPr>
                <p:nvPr/>
              </p:nvSpPr>
              <p:spPr bwMode="auto">
                <a:xfrm>
                  <a:off x="4010025" y="6191250"/>
                  <a:ext cx="15875" cy="44450"/>
                </a:xfrm>
                <a:custGeom>
                  <a:avLst/>
                  <a:gdLst>
                    <a:gd name="T0" fmla="*/ 0 w 10"/>
                    <a:gd name="T1" fmla="*/ 8 h 28"/>
                    <a:gd name="T2" fmla="*/ 0 w 10"/>
                    <a:gd name="T3" fmla="*/ 28 h 28"/>
                    <a:gd name="T4" fmla="*/ 0 w 10"/>
                    <a:gd name="T5" fmla="*/ 28 h 28"/>
                    <a:gd name="T6" fmla="*/ 10 w 10"/>
                    <a:gd name="T7" fmla="*/ 28 h 28"/>
                    <a:gd name="T8" fmla="*/ 10 w 10"/>
                    <a:gd name="T9" fmla="*/ 0 h 28"/>
                    <a:gd name="T10" fmla="*/ 0 w 10"/>
                    <a:gd name="T11" fmla="*/ 0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0" h="28">
                      <a:moveTo>
                        <a:pt x="0" y="8"/>
                      </a:moveTo>
                      <a:lnTo>
                        <a:pt x="0" y="28"/>
                      </a:lnTo>
                      <a:lnTo>
                        <a:pt x="0" y="28"/>
                      </a:lnTo>
                      <a:lnTo>
                        <a:pt x="10" y="28"/>
                      </a:lnTo>
                      <a:lnTo>
                        <a:pt x="10" y="0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4385" name="Freeform 101"/>
                <p:cNvSpPr>
                  <a:spLocks/>
                </p:cNvSpPr>
                <p:nvPr/>
              </p:nvSpPr>
              <p:spPr bwMode="auto">
                <a:xfrm>
                  <a:off x="4010025" y="6175375"/>
                  <a:ext cx="15875" cy="12700"/>
                </a:xfrm>
                <a:custGeom>
                  <a:avLst/>
                  <a:gdLst>
                    <a:gd name="T0" fmla="*/ 0 w 5"/>
                    <a:gd name="T1" fmla="*/ 3 h 4"/>
                    <a:gd name="T2" fmla="*/ 1 w 5"/>
                    <a:gd name="T3" fmla="*/ 4 h 4"/>
                    <a:gd name="T4" fmla="*/ 5 w 5"/>
                    <a:gd name="T5" fmla="*/ 4 h 4"/>
                    <a:gd name="T6" fmla="*/ 5 w 5"/>
                    <a:gd name="T7" fmla="*/ 0 h 4"/>
                    <a:gd name="T8" fmla="*/ 0 w 5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4">
                      <a:moveTo>
                        <a:pt x="0" y="3"/>
                      </a:moveTo>
                      <a:cubicBezTo>
                        <a:pt x="0" y="3"/>
                        <a:pt x="0" y="4"/>
                        <a:pt x="1" y="4"/>
                      </a:cubicBezTo>
                      <a:cubicBezTo>
                        <a:pt x="5" y="4"/>
                        <a:pt x="5" y="4"/>
                        <a:pt x="5" y="4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00502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4386" name="Freeform 102"/>
                <p:cNvSpPr>
                  <a:spLocks/>
                </p:cNvSpPr>
                <p:nvPr/>
              </p:nvSpPr>
              <p:spPr bwMode="auto">
                <a:xfrm>
                  <a:off x="4105275" y="6175375"/>
                  <a:ext cx="50800" cy="60325"/>
                </a:xfrm>
                <a:custGeom>
                  <a:avLst/>
                  <a:gdLst>
                    <a:gd name="T0" fmla="*/ 11 w 16"/>
                    <a:gd name="T1" fmla="*/ 0 h 19"/>
                    <a:gd name="T2" fmla="*/ 10 w 16"/>
                    <a:gd name="T3" fmla="*/ 0 h 19"/>
                    <a:gd name="T4" fmla="*/ 7 w 16"/>
                    <a:gd name="T5" fmla="*/ 7 h 19"/>
                    <a:gd name="T6" fmla="*/ 4 w 16"/>
                    <a:gd name="T7" fmla="*/ 0 h 19"/>
                    <a:gd name="T8" fmla="*/ 1 w 16"/>
                    <a:gd name="T9" fmla="*/ 0 h 19"/>
                    <a:gd name="T10" fmla="*/ 0 w 16"/>
                    <a:gd name="T11" fmla="*/ 1 h 19"/>
                    <a:gd name="T12" fmla="*/ 0 w 16"/>
                    <a:gd name="T13" fmla="*/ 1 h 19"/>
                    <a:gd name="T14" fmla="*/ 0 w 16"/>
                    <a:gd name="T15" fmla="*/ 1 h 19"/>
                    <a:gd name="T16" fmla="*/ 4 w 16"/>
                    <a:gd name="T17" fmla="*/ 9 h 19"/>
                    <a:gd name="T18" fmla="*/ 5 w 16"/>
                    <a:gd name="T19" fmla="*/ 12 h 19"/>
                    <a:gd name="T20" fmla="*/ 5 w 16"/>
                    <a:gd name="T21" fmla="*/ 19 h 19"/>
                    <a:gd name="T22" fmla="*/ 5 w 16"/>
                    <a:gd name="T23" fmla="*/ 19 h 19"/>
                    <a:gd name="T24" fmla="*/ 10 w 16"/>
                    <a:gd name="T25" fmla="*/ 19 h 19"/>
                    <a:gd name="T26" fmla="*/ 10 w 16"/>
                    <a:gd name="T27" fmla="*/ 12 h 19"/>
                    <a:gd name="T28" fmla="*/ 11 w 16"/>
                    <a:gd name="T29" fmla="*/ 9 h 19"/>
                    <a:gd name="T30" fmla="*/ 16 w 16"/>
                    <a:gd name="T31" fmla="*/ 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16" h="19">
                      <a:moveTo>
                        <a:pt x="11" y="0"/>
                      </a:moveTo>
                      <a:cubicBezTo>
                        <a:pt x="11" y="0"/>
                        <a:pt x="10" y="0"/>
                        <a:pt x="10" y="0"/>
                      </a:cubicBezTo>
                      <a:cubicBezTo>
                        <a:pt x="7" y="7"/>
                        <a:pt x="7" y="7"/>
                        <a:pt x="7" y="7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5" y="12"/>
                        <a:pt x="5" y="12"/>
                        <a:pt x="5" y="12"/>
                      </a:cubicBezTo>
                      <a:cubicBezTo>
                        <a:pt x="5" y="19"/>
                        <a:pt x="5" y="19"/>
                        <a:pt x="5" y="19"/>
                      </a:cubicBezTo>
                      <a:cubicBezTo>
                        <a:pt x="5" y="19"/>
                        <a:pt x="5" y="19"/>
                        <a:pt x="5" y="19"/>
                      </a:cubicBezTo>
                      <a:cubicBezTo>
                        <a:pt x="10" y="19"/>
                        <a:pt x="10" y="19"/>
                        <a:pt x="10" y="19"/>
                      </a:cubicBezTo>
                      <a:cubicBezTo>
                        <a:pt x="10" y="12"/>
                        <a:pt x="10" y="12"/>
                        <a:pt x="10" y="12"/>
                      </a:cubicBezTo>
                      <a:cubicBezTo>
                        <a:pt x="11" y="9"/>
                        <a:pt x="11" y="9"/>
                        <a:pt x="11" y="9"/>
                      </a:cubicBezTo>
                      <a:cubicBezTo>
                        <a:pt x="16" y="0"/>
                        <a:pt x="16" y="0"/>
                        <a:pt x="16" y="0"/>
                      </a:cubicBezTo>
                    </a:path>
                  </a:pathLst>
                </a:custGeom>
                <a:solidFill>
                  <a:srgbClr val="00502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4387" name="Freeform 103"/>
                <p:cNvSpPr>
                  <a:spLocks/>
                </p:cNvSpPr>
                <p:nvPr/>
              </p:nvSpPr>
              <p:spPr bwMode="auto">
                <a:xfrm>
                  <a:off x="3878263" y="5780088"/>
                  <a:ext cx="252413" cy="277813"/>
                </a:xfrm>
                <a:custGeom>
                  <a:avLst/>
                  <a:gdLst>
                    <a:gd name="T0" fmla="*/ 0 w 80"/>
                    <a:gd name="T1" fmla="*/ 44 h 87"/>
                    <a:gd name="T2" fmla="*/ 44 w 80"/>
                    <a:gd name="T3" fmla="*/ 0 h 87"/>
                    <a:gd name="T4" fmla="*/ 79 w 80"/>
                    <a:gd name="T5" fmla="*/ 19 h 87"/>
                    <a:gd name="T6" fmla="*/ 80 w 80"/>
                    <a:gd name="T7" fmla="*/ 19 h 87"/>
                    <a:gd name="T8" fmla="*/ 79 w 80"/>
                    <a:gd name="T9" fmla="*/ 20 h 87"/>
                    <a:gd name="T10" fmla="*/ 79 w 80"/>
                    <a:gd name="T11" fmla="*/ 19 h 87"/>
                    <a:gd name="T12" fmla="*/ 55 w 80"/>
                    <a:gd name="T13" fmla="*/ 10 h 87"/>
                    <a:gd name="T14" fmla="*/ 21 w 80"/>
                    <a:gd name="T15" fmla="*/ 44 h 87"/>
                    <a:gd name="T16" fmla="*/ 55 w 80"/>
                    <a:gd name="T17" fmla="*/ 78 h 87"/>
                    <a:gd name="T18" fmla="*/ 79 w 80"/>
                    <a:gd name="T19" fmla="*/ 68 h 87"/>
                    <a:gd name="T20" fmla="*/ 79 w 80"/>
                    <a:gd name="T21" fmla="*/ 68 h 87"/>
                    <a:gd name="T22" fmla="*/ 80 w 80"/>
                    <a:gd name="T23" fmla="*/ 68 h 87"/>
                    <a:gd name="T24" fmla="*/ 79 w 80"/>
                    <a:gd name="T25" fmla="*/ 68 h 87"/>
                    <a:gd name="T26" fmla="*/ 44 w 80"/>
                    <a:gd name="T27" fmla="*/ 87 h 87"/>
                    <a:gd name="T28" fmla="*/ 0 w 80"/>
                    <a:gd name="T29" fmla="*/ 44 h 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80" h="87">
                      <a:moveTo>
                        <a:pt x="0" y="44"/>
                      </a:moveTo>
                      <a:cubicBezTo>
                        <a:pt x="0" y="20"/>
                        <a:pt x="20" y="0"/>
                        <a:pt x="44" y="0"/>
                      </a:cubicBezTo>
                      <a:cubicBezTo>
                        <a:pt x="59" y="0"/>
                        <a:pt x="72" y="8"/>
                        <a:pt x="79" y="19"/>
                      </a:cubicBezTo>
                      <a:cubicBezTo>
                        <a:pt x="80" y="19"/>
                        <a:pt x="80" y="19"/>
                        <a:pt x="80" y="19"/>
                      </a:cubicBezTo>
                      <a:cubicBezTo>
                        <a:pt x="79" y="20"/>
                        <a:pt x="79" y="20"/>
                        <a:pt x="79" y="20"/>
                      </a:cubicBezTo>
                      <a:cubicBezTo>
                        <a:pt x="79" y="19"/>
                        <a:pt x="79" y="19"/>
                        <a:pt x="79" y="19"/>
                      </a:cubicBezTo>
                      <a:cubicBezTo>
                        <a:pt x="73" y="13"/>
                        <a:pt x="64" y="10"/>
                        <a:pt x="55" y="10"/>
                      </a:cubicBezTo>
                      <a:cubicBezTo>
                        <a:pt x="36" y="10"/>
                        <a:pt x="21" y="25"/>
                        <a:pt x="21" y="44"/>
                      </a:cubicBezTo>
                      <a:cubicBezTo>
                        <a:pt x="21" y="62"/>
                        <a:pt x="36" y="78"/>
                        <a:pt x="55" y="78"/>
                      </a:cubicBezTo>
                      <a:cubicBezTo>
                        <a:pt x="64" y="78"/>
                        <a:pt x="73" y="74"/>
                        <a:pt x="79" y="68"/>
                      </a:cubicBezTo>
                      <a:cubicBezTo>
                        <a:pt x="79" y="68"/>
                        <a:pt x="79" y="68"/>
                        <a:pt x="79" y="68"/>
                      </a:cubicBezTo>
                      <a:cubicBezTo>
                        <a:pt x="80" y="68"/>
                        <a:pt x="80" y="68"/>
                        <a:pt x="80" y="68"/>
                      </a:cubicBezTo>
                      <a:cubicBezTo>
                        <a:pt x="79" y="68"/>
                        <a:pt x="79" y="68"/>
                        <a:pt x="79" y="68"/>
                      </a:cubicBezTo>
                      <a:cubicBezTo>
                        <a:pt x="72" y="80"/>
                        <a:pt x="59" y="87"/>
                        <a:pt x="44" y="87"/>
                      </a:cubicBezTo>
                      <a:cubicBezTo>
                        <a:pt x="20" y="87"/>
                        <a:pt x="0" y="68"/>
                        <a:pt x="0" y="44"/>
                      </a:cubicBezTo>
                    </a:path>
                  </a:pathLst>
                </a:custGeom>
                <a:solidFill>
                  <a:srgbClr val="11A74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4388" name="Freeform 104"/>
                <p:cNvSpPr>
                  <a:spLocks noEditPoints="1"/>
                </p:cNvSpPr>
                <p:nvPr/>
              </p:nvSpPr>
              <p:spPr bwMode="auto">
                <a:xfrm>
                  <a:off x="3824288" y="5726113"/>
                  <a:ext cx="363538" cy="579438"/>
                </a:xfrm>
                <a:custGeom>
                  <a:avLst/>
                  <a:gdLst>
                    <a:gd name="T0" fmla="*/ 227 w 229"/>
                    <a:gd name="T1" fmla="*/ 241 h 365"/>
                    <a:gd name="T2" fmla="*/ 4 w 229"/>
                    <a:gd name="T3" fmla="*/ 241 h 365"/>
                    <a:gd name="T4" fmla="*/ 4 w 229"/>
                    <a:gd name="T5" fmla="*/ 4 h 365"/>
                    <a:gd name="T6" fmla="*/ 227 w 229"/>
                    <a:gd name="T7" fmla="*/ 4 h 365"/>
                    <a:gd name="T8" fmla="*/ 227 w 229"/>
                    <a:gd name="T9" fmla="*/ 241 h 365"/>
                    <a:gd name="T10" fmla="*/ 227 w 229"/>
                    <a:gd name="T11" fmla="*/ 361 h 365"/>
                    <a:gd name="T12" fmla="*/ 4 w 229"/>
                    <a:gd name="T13" fmla="*/ 361 h 365"/>
                    <a:gd name="T14" fmla="*/ 4 w 229"/>
                    <a:gd name="T15" fmla="*/ 243 h 365"/>
                    <a:gd name="T16" fmla="*/ 227 w 229"/>
                    <a:gd name="T17" fmla="*/ 243 h 365"/>
                    <a:gd name="T18" fmla="*/ 227 w 229"/>
                    <a:gd name="T19" fmla="*/ 361 h 365"/>
                    <a:gd name="T20" fmla="*/ 227 w 229"/>
                    <a:gd name="T21" fmla="*/ 0 h 365"/>
                    <a:gd name="T22" fmla="*/ 0 w 229"/>
                    <a:gd name="T23" fmla="*/ 0 h 365"/>
                    <a:gd name="T24" fmla="*/ 0 w 229"/>
                    <a:gd name="T25" fmla="*/ 365 h 365"/>
                    <a:gd name="T26" fmla="*/ 229 w 229"/>
                    <a:gd name="T27" fmla="*/ 365 h 365"/>
                    <a:gd name="T28" fmla="*/ 229 w 229"/>
                    <a:gd name="T29" fmla="*/ 0 h 365"/>
                    <a:gd name="T30" fmla="*/ 227 w 229"/>
                    <a:gd name="T31" fmla="*/ 0 h 3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229" h="365">
                      <a:moveTo>
                        <a:pt x="227" y="241"/>
                      </a:moveTo>
                      <a:lnTo>
                        <a:pt x="4" y="241"/>
                      </a:lnTo>
                      <a:lnTo>
                        <a:pt x="4" y="4"/>
                      </a:lnTo>
                      <a:lnTo>
                        <a:pt x="227" y="4"/>
                      </a:lnTo>
                      <a:lnTo>
                        <a:pt x="227" y="241"/>
                      </a:lnTo>
                      <a:close/>
                      <a:moveTo>
                        <a:pt x="227" y="361"/>
                      </a:moveTo>
                      <a:lnTo>
                        <a:pt x="4" y="361"/>
                      </a:lnTo>
                      <a:lnTo>
                        <a:pt x="4" y="243"/>
                      </a:lnTo>
                      <a:lnTo>
                        <a:pt x="227" y="243"/>
                      </a:lnTo>
                      <a:lnTo>
                        <a:pt x="227" y="361"/>
                      </a:lnTo>
                      <a:close/>
                      <a:moveTo>
                        <a:pt x="227" y="0"/>
                      </a:moveTo>
                      <a:lnTo>
                        <a:pt x="0" y="0"/>
                      </a:lnTo>
                      <a:lnTo>
                        <a:pt x="0" y="365"/>
                      </a:lnTo>
                      <a:lnTo>
                        <a:pt x="229" y="365"/>
                      </a:lnTo>
                      <a:lnTo>
                        <a:pt x="229" y="0"/>
                      </a:lnTo>
                      <a:lnTo>
                        <a:pt x="227" y="0"/>
                      </a:lnTo>
                      <a:close/>
                    </a:path>
                  </a:pathLst>
                </a:custGeom>
                <a:solidFill>
                  <a:srgbClr val="BABCBE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</p:grpSp>
      </p:grpSp>
      <p:sp>
        <p:nvSpPr>
          <p:cNvPr id="121" name="Metin kutusu 120"/>
          <p:cNvSpPr txBox="1"/>
          <p:nvPr/>
        </p:nvSpPr>
        <p:spPr>
          <a:xfrm>
            <a:off x="7988944" y="4330622"/>
            <a:ext cx="362881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tr-TR" sz="4000" b="1" dirty="0">
                <a:solidFill>
                  <a:schemeClr val="bg1"/>
                </a:solidFill>
              </a:rPr>
              <a:t>Teşekkür ederiz</a:t>
            </a:r>
          </a:p>
        </p:txBody>
      </p:sp>
      <p:pic>
        <p:nvPicPr>
          <p:cNvPr id="14393" name="Resim 14392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7994777" y="1115019"/>
            <a:ext cx="3622500" cy="1361250"/>
          </a:xfrm>
          <a:prstGeom prst="rect">
            <a:avLst/>
          </a:prstGeom>
        </p:spPr>
      </p:pic>
      <p:grpSp>
        <p:nvGrpSpPr>
          <p:cNvPr id="115" name="Grup 114"/>
          <p:cNvGrpSpPr/>
          <p:nvPr/>
        </p:nvGrpSpPr>
        <p:grpSpPr>
          <a:xfrm>
            <a:off x="437374" y="218649"/>
            <a:ext cx="4376062" cy="2762036"/>
            <a:chOff x="437374" y="218649"/>
            <a:chExt cx="4376062" cy="2762036"/>
          </a:xfrm>
        </p:grpSpPr>
        <p:sp>
          <p:nvSpPr>
            <p:cNvPr id="116" name="Metin kutusu 115"/>
            <p:cNvSpPr txBox="1"/>
            <p:nvPr/>
          </p:nvSpPr>
          <p:spPr>
            <a:xfrm>
              <a:off x="439738" y="218649"/>
              <a:ext cx="4373698" cy="120032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tr-TR" sz="7100" b="1" dirty="0">
                  <a:solidFill>
                    <a:srgbClr val="75246B"/>
                  </a:solidFill>
                </a:rPr>
                <a:t>TEKNOLOJİ</a:t>
              </a:r>
            </a:p>
          </p:txBody>
        </p:sp>
        <p:sp>
          <p:nvSpPr>
            <p:cNvPr id="117" name="Metin kutusu 116"/>
            <p:cNvSpPr txBox="1"/>
            <p:nvPr/>
          </p:nvSpPr>
          <p:spPr>
            <a:xfrm>
              <a:off x="437374" y="1127190"/>
              <a:ext cx="4376062" cy="113877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tr-TR" sz="6800" b="1" dirty="0">
                  <a:solidFill>
                    <a:srgbClr val="231F20"/>
                  </a:solidFill>
                </a:rPr>
                <a:t>CANAVARA</a:t>
              </a:r>
            </a:p>
          </p:txBody>
        </p:sp>
        <p:sp>
          <p:nvSpPr>
            <p:cNvPr id="118" name="Metin kutusu 117"/>
            <p:cNvSpPr txBox="1"/>
            <p:nvPr/>
          </p:nvSpPr>
          <p:spPr>
            <a:xfrm>
              <a:off x="463936" y="2118911"/>
              <a:ext cx="4349499" cy="86177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tr-TR" sz="5000" b="1" dirty="0">
                  <a:solidFill>
                    <a:srgbClr val="231F20"/>
                  </a:solidFill>
                </a:rPr>
                <a:t>DÖNÜŞMEDEN</a:t>
              </a:r>
            </a:p>
          </p:txBody>
        </p:sp>
      </p:grpSp>
      <p:grpSp>
        <p:nvGrpSpPr>
          <p:cNvPr id="119" name="Grup 118"/>
          <p:cNvGrpSpPr/>
          <p:nvPr/>
        </p:nvGrpSpPr>
        <p:grpSpPr>
          <a:xfrm>
            <a:off x="547826" y="3009466"/>
            <a:ext cx="942795" cy="950137"/>
            <a:chOff x="474663" y="3333750"/>
            <a:chExt cx="1019175" cy="1027112"/>
          </a:xfrm>
        </p:grpSpPr>
        <p:sp>
          <p:nvSpPr>
            <p:cNvPr id="120" name="Oval 5"/>
            <p:cNvSpPr>
              <a:spLocks noChangeArrowheads="1"/>
            </p:cNvSpPr>
            <p:nvPr/>
          </p:nvSpPr>
          <p:spPr bwMode="auto">
            <a:xfrm>
              <a:off x="474663" y="3333750"/>
              <a:ext cx="1019175" cy="1027112"/>
            </a:xfrm>
            <a:prstGeom prst="ellipse">
              <a:avLst/>
            </a:prstGeom>
            <a:solidFill>
              <a:srgbClr val="FFFFFF"/>
            </a:solidFill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22" name="Oval 11"/>
            <p:cNvSpPr>
              <a:spLocks noChangeArrowheads="1"/>
            </p:cNvSpPr>
            <p:nvPr/>
          </p:nvSpPr>
          <p:spPr bwMode="auto">
            <a:xfrm>
              <a:off x="534988" y="3394075"/>
              <a:ext cx="898525" cy="906462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23" name="Freeform 13"/>
            <p:cNvSpPr>
              <a:spLocks/>
            </p:cNvSpPr>
            <p:nvPr/>
          </p:nvSpPr>
          <p:spPr bwMode="auto">
            <a:xfrm>
              <a:off x="757238" y="3697288"/>
              <a:ext cx="96838" cy="209550"/>
            </a:xfrm>
            <a:custGeom>
              <a:avLst/>
              <a:gdLst>
                <a:gd name="T0" fmla="*/ 26 w 26"/>
                <a:gd name="T1" fmla="*/ 18 h 55"/>
                <a:gd name="T2" fmla="*/ 17 w 26"/>
                <a:gd name="T3" fmla="*/ 18 h 55"/>
                <a:gd name="T4" fmla="*/ 17 w 26"/>
                <a:gd name="T5" fmla="*/ 12 h 55"/>
                <a:gd name="T6" fmla="*/ 19 w 26"/>
                <a:gd name="T7" fmla="*/ 10 h 55"/>
                <a:gd name="T8" fmla="*/ 25 w 26"/>
                <a:gd name="T9" fmla="*/ 10 h 55"/>
                <a:gd name="T10" fmla="*/ 25 w 26"/>
                <a:gd name="T11" fmla="*/ 0 h 55"/>
                <a:gd name="T12" fmla="*/ 17 w 26"/>
                <a:gd name="T13" fmla="*/ 0 h 55"/>
                <a:gd name="T14" fmla="*/ 5 w 26"/>
                <a:gd name="T15" fmla="*/ 12 h 55"/>
                <a:gd name="T16" fmla="*/ 5 w 26"/>
                <a:gd name="T17" fmla="*/ 18 h 55"/>
                <a:gd name="T18" fmla="*/ 0 w 26"/>
                <a:gd name="T19" fmla="*/ 18 h 55"/>
                <a:gd name="T20" fmla="*/ 0 w 26"/>
                <a:gd name="T21" fmla="*/ 28 h 55"/>
                <a:gd name="T22" fmla="*/ 5 w 26"/>
                <a:gd name="T23" fmla="*/ 28 h 55"/>
                <a:gd name="T24" fmla="*/ 5 w 26"/>
                <a:gd name="T25" fmla="*/ 55 h 55"/>
                <a:gd name="T26" fmla="*/ 17 w 26"/>
                <a:gd name="T27" fmla="*/ 55 h 55"/>
                <a:gd name="T28" fmla="*/ 17 w 26"/>
                <a:gd name="T29" fmla="*/ 28 h 55"/>
                <a:gd name="T30" fmla="*/ 25 w 26"/>
                <a:gd name="T31" fmla="*/ 28 h 55"/>
                <a:gd name="T32" fmla="*/ 26 w 26"/>
                <a:gd name="T33" fmla="*/ 18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6" h="55">
                  <a:moveTo>
                    <a:pt x="26" y="18"/>
                  </a:moveTo>
                  <a:cubicBezTo>
                    <a:pt x="17" y="18"/>
                    <a:pt x="17" y="18"/>
                    <a:pt x="17" y="18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7" y="10"/>
                    <a:pt x="18" y="10"/>
                    <a:pt x="19" y="10"/>
                  </a:cubicBezTo>
                  <a:cubicBezTo>
                    <a:pt x="20" y="10"/>
                    <a:pt x="25" y="10"/>
                    <a:pt x="25" y="1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7" y="0"/>
                    <a:pt x="5" y="7"/>
                    <a:pt x="5" y="12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5" y="28"/>
                    <a:pt x="5" y="28"/>
                    <a:pt x="5" y="28"/>
                  </a:cubicBezTo>
                  <a:cubicBezTo>
                    <a:pt x="5" y="40"/>
                    <a:pt x="5" y="55"/>
                    <a:pt x="5" y="55"/>
                  </a:cubicBezTo>
                  <a:cubicBezTo>
                    <a:pt x="17" y="55"/>
                    <a:pt x="17" y="55"/>
                    <a:pt x="17" y="55"/>
                  </a:cubicBezTo>
                  <a:cubicBezTo>
                    <a:pt x="17" y="55"/>
                    <a:pt x="17" y="40"/>
                    <a:pt x="17" y="28"/>
                  </a:cubicBezTo>
                  <a:cubicBezTo>
                    <a:pt x="25" y="28"/>
                    <a:pt x="25" y="28"/>
                    <a:pt x="25" y="28"/>
                  </a:cubicBezTo>
                  <a:lnTo>
                    <a:pt x="26" y="1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24" name="Freeform 14"/>
            <p:cNvSpPr>
              <a:spLocks/>
            </p:cNvSpPr>
            <p:nvPr/>
          </p:nvSpPr>
          <p:spPr bwMode="auto">
            <a:xfrm>
              <a:off x="911225" y="3906838"/>
              <a:ext cx="198438" cy="161925"/>
            </a:xfrm>
            <a:custGeom>
              <a:avLst/>
              <a:gdLst>
                <a:gd name="T0" fmla="*/ 53 w 53"/>
                <a:gd name="T1" fmla="*/ 6 h 43"/>
                <a:gd name="T2" fmla="*/ 47 w 53"/>
                <a:gd name="T3" fmla="*/ 7 h 43"/>
                <a:gd name="T4" fmla="*/ 51 w 53"/>
                <a:gd name="T5" fmla="*/ 1 h 43"/>
                <a:gd name="T6" fmla="*/ 44 w 53"/>
                <a:gd name="T7" fmla="*/ 4 h 43"/>
                <a:gd name="T8" fmla="*/ 37 w 53"/>
                <a:gd name="T9" fmla="*/ 0 h 43"/>
                <a:gd name="T10" fmla="*/ 26 w 53"/>
                <a:gd name="T11" fmla="*/ 11 h 43"/>
                <a:gd name="T12" fmla="*/ 26 w 53"/>
                <a:gd name="T13" fmla="*/ 14 h 43"/>
                <a:gd name="T14" fmla="*/ 4 w 53"/>
                <a:gd name="T15" fmla="*/ 2 h 43"/>
                <a:gd name="T16" fmla="*/ 2 w 53"/>
                <a:gd name="T17" fmla="*/ 8 h 43"/>
                <a:gd name="T18" fmla="*/ 7 w 53"/>
                <a:gd name="T19" fmla="*/ 17 h 43"/>
                <a:gd name="T20" fmla="*/ 2 w 53"/>
                <a:gd name="T21" fmla="*/ 16 h 43"/>
                <a:gd name="T22" fmla="*/ 2 w 53"/>
                <a:gd name="T23" fmla="*/ 16 h 43"/>
                <a:gd name="T24" fmla="*/ 11 w 53"/>
                <a:gd name="T25" fmla="*/ 26 h 43"/>
                <a:gd name="T26" fmla="*/ 8 w 53"/>
                <a:gd name="T27" fmla="*/ 27 h 43"/>
                <a:gd name="T28" fmla="*/ 6 w 53"/>
                <a:gd name="T29" fmla="*/ 27 h 43"/>
                <a:gd name="T30" fmla="*/ 16 w 53"/>
                <a:gd name="T31" fmla="*/ 34 h 43"/>
                <a:gd name="T32" fmla="*/ 3 w 53"/>
                <a:gd name="T33" fmla="*/ 39 h 43"/>
                <a:gd name="T34" fmla="*/ 0 w 53"/>
                <a:gd name="T35" fmla="*/ 39 h 43"/>
                <a:gd name="T36" fmla="*/ 17 w 53"/>
                <a:gd name="T37" fmla="*/ 43 h 43"/>
                <a:gd name="T38" fmla="*/ 47 w 53"/>
                <a:gd name="T39" fmla="*/ 13 h 43"/>
                <a:gd name="T40" fmla="*/ 47 w 53"/>
                <a:gd name="T41" fmla="*/ 11 h 43"/>
                <a:gd name="T42" fmla="*/ 53 w 53"/>
                <a:gd name="T43" fmla="*/ 6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3" h="43">
                  <a:moveTo>
                    <a:pt x="53" y="6"/>
                  </a:moveTo>
                  <a:cubicBezTo>
                    <a:pt x="51" y="6"/>
                    <a:pt x="49" y="7"/>
                    <a:pt x="47" y="7"/>
                  </a:cubicBezTo>
                  <a:cubicBezTo>
                    <a:pt x="49" y="6"/>
                    <a:pt x="51" y="4"/>
                    <a:pt x="51" y="1"/>
                  </a:cubicBezTo>
                  <a:cubicBezTo>
                    <a:pt x="49" y="2"/>
                    <a:pt x="47" y="3"/>
                    <a:pt x="44" y="4"/>
                  </a:cubicBezTo>
                  <a:cubicBezTo>
                    <a:pt x="42" y="2"/>
                    <a:pt x="40" y="0"/>
                    <a:pt x="37" y="0"/>
                  </a:cubicBezTo>
                  <a:cubicBezTo>
                    <a:pt x="31" y="0"/>
                    <a:pt x="26" y="5"/>
                    <a:pt x="26" y="11"/>
                  </a:cubicBezTo>
                  <a:cubicBezTo>
                    <a:pt x="26" y="12"/>
                    <a:pt x="26" y="13"/>
                    <a:pt x="26" y="14"/>
                  </a:cubicBezTo>
                  <a:cubicBezTo>
                    <a:pt x="17" y="13"/>
                    <a:pt x="9" y="9"/>
                    <a:pt x="4" y="2"/>
                  </a:cubicBezTo>
                  <a:cubicBezTo>
                    <a:pt x="3" y="4"/>
                    <a:pt x="2" y="6"/>
                    <a:pt x="2" y="8"/>
                  </a:cubicBezTo>
                  <a:cubicBezTo>
                    <a:pt x="2" y="12"/>
                    <a:pt x="4" y="15"/>
                    <a:pt x="7" y="17"/>
                  </a:cubicBezTo>
                  <a:cubicBezTo>
                    <a:pt x="5" y="17"/>
                    <a:pt x="4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21"/>
                    <a:pt x="6" y="25"/>
                    <a:pt x="11" y="26"/>
                  </a:cubicBezTo>
                  <a:cubicBezTo>
                    <a:pt x="10" y="27"/>
                    <a:pt x="9" y="27"/>
                    <a:pt x="8" y="27"/>
                  </a:cubicBezTo>
                  <a:cubicBezTo>
                    <a:pt x="7" y="27"/>
                    <a:pt x="7" y="27"/>
                    <a:pt x="6" y="27"/>
                  </a:cubicBezTo>
                  <a:cubicBezTo>
                    <a:pt x="7" y="31"/>
                    <a:pt x="11" y="34"/>
                    <a:pt x="16" y="34"/>
                  </a:cubicBezTo>
                  <a:cubicBezTo>
                    <a:pt x="12" y="37"/>
                    <a:pt x="8" y="39"/>
                    <a:pt x="3" y="39"/>
                  </a:cubicBezTo>
                  <a:cubicBezTo>
                    <a:pt x="2" y="39"/>
                    <a:pt x="1" y="39"/>
                    <a:pt x="0" y="39"/>
                  </a:cubicBezTo>
                  <a:cubicBezTo>
                    <a:pt x="5" y="42"/>
                    <a:pt x="10" y="43"/>
                    <a:pt x="17" y="43"/>
                  </a:cubicBezTo>
                  <a:cubicBezTo>
                    <a:pt x="37" y="43"/>
                    <a:pt x="47" y="27"/>
                    <a:pt x="47" y="13"/>
                  </a:cubicBezTo>
                  <a:cubicBezTo>
                    <a:pt x="47" y="12"/>
                    <a:pt x="47" y="12"/>
                    <a:pt x="47" y="11"/>
                  </a:cubicBezTo>
                  <a:cubicBezTo>
                    <a:pt x="50" y="10"/>
                    <a:pt x="51" y="8"/>
                    <a:pt x="53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25" name="Freeform 15"/>
            <p:cNvSpPr>
              <a:spLocks noEditPoints="1"/>
            </p:cNvSpPr>
            <p:nvPr/>
          </p:nvSpPr>
          <p:spPr bwMode="auto">
            <a:xfrm>
              <a:off x="1008063" y="3667125"/>
              <a:ext cx="95250" cy="95250"/>
            </a:xfrm>
            <a:custGeom>
              <a:avLst/>
              <a:gdLst>
                <a:gd name="T0" fmla="*/ 13 w 25"/>
                <a:gd name="T1" fmla="*/ 0 h 25"/>
                <a:gd name="T2" fmla="*/ 0 w 25"/>
                <a:gd name="T3" fmla="*/ 13 h 25"/>
                <a:gd name="T4" fmla="*/ 13 w 25"/>
                <a:gd name="T5" fmla="*/ 25 h 25"/>
                <a:gd name="T6" fmla="*/ 25 w 25"/>
                <a:gd name="T7" fmla="*/ 13 h 25"/>
                <a:gd name="T8" fmla="*/ 13 w 25"/>
                <a:gd name="T9" fmla="*/ 0 h 25"/>
                <a:gd name="T10" fmla="*/ 13 w 25"/>
                <a:gd name="T11" fmla="*/ 21 h 25"/>
                <a:gd name="T12" fmla="*/ 5 w 25"/>
                <a:gd name="T13" fmla="*/ 13 h 25"/>
                <a:gd name="T14" fmla="*/ 13 w 25"/>
                <a:gd name="T15" fmla="*/ 5 h 25"/>
                <a:gd name="T16" fmla="*/ 21 w 25"/>
                <a:gd name="T17" fmla="*/ 13 h 25"/>
                <a:gd name="T18" fmla="*/ 13 w 25"/>
                <a:gd name="T19" fmla="*/ 21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cubicBezTo>
                    <a:pt x="6" y="0"/>
                    <a:pt x="0" y="6"/>
                    <a:pt x="0" y="13"/>
                  </a:cubicBezTo>
                  <a:cubicBezTo>
                    <a:pt x="0" y="19"/>
                    <a:pt x="6" y="25"/>
                    <a:pt x="13" y="25"/>
                  </a:cubicBezTo>
                  <a:cubicBezTo>
                    <a:pt x="20" y="25"/>
                    <a:pt x="25" y="19"/>
                    <a:pt x="25" y="13"/>
                  </a:cubicBezTo>
                  <a:cubicBezTo>
                    <a:pt x="25" y="6"/>
                    <a:pt x="19" y="0"/>
                    <a:pt x="13" y="0"/>
                  </a:cubicBezTo>
                  <a:close/>
                  <a:moveTo>
                    <a:pt x="13" y="21"/>
                  </a:moveTo>
                  <a:cubicBezTo>
                    <a:pt x="8" y="21"/>
                    <a:pt x="5" y="17"/>
                    <a:pt x="5" y="13"/>
                  </a:cubicBezTo>
                  <a:cubicBezTo>
                    <a:pt x="5" y="8"/>
                    <a:pt x="8" y="5"/>
                    <a:pt x="13" y="5"/>
                  </a:cubicBezTo>
                  <a:cubicBezTo>
                    <a:pt x="17" y="5"/>
                    <a:pt x="21" y="8"/>
                    <a:pt x="21" y="13"/>
                  </a:cubicBezTo>
                  <a:cubicBezTo>
                    <a:pt x="21" y="17"/>
                    <a:pt x="17" y="21"/>
                    <a:pt x="13" y="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26" name="Oval 16"/>
            <p:cNvSpPr>
              <a:spLocks noChangeArrowheads="1"/>
            </p:cNvSpPr>
            <p:nvPr/>
          </p:nvSpPr>
          <p:spPr bwMode="auto">
            <a:xfrm>
              <a:off x="1095375" y="3656013"/>
              <a:ext cx="19050" cy="222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27" name="Freeform 17"/>
            <p:cNvSpPr>
              <a:spLocks noEditPoints="1"/>
            </p:cNvSpPr>
            <p:nvPr/>
          </p:nvSpPr>
          <p:spPr bwMode="auto">
            <a:xfrm>
              <a:off x="966788" y="3625850"/>
              <a:ext cx="180975" cy="182562"/>
            </a:xfrm>
            <a:custGeom>
              <a:avLst/>
              <a:gdLst>
                <a:gd name="T0" fmla="*/ 44 w 48"/>
                <a:gd name="T1" fmla="*/ 4 h 48"/>
                <a:gd name="T2" fmla="*/ 34 w 48"/>
                <a:gd name="T3" fmla="*/ 0 h 48"/>
                <a:gd name="T4" fmla="*/ 14 w 48"/>
                <a:gd name="T5" fmla="*/ 0 h 48"/>
                <a:gd name="T6" fmla="*/ 0 w 48"/>
                <a:gd name="T7" fmla="*/ 14 h 48"/>
                <a:gd name="T8" fmla="*/ 0 w 48"/>
                <a:gd name="T9" fmla="*/ 34 h 48"/>
                <a:gd name="T10" fmla="*/ 4 w 48"/>
                <a:gd name="T11" fmla="*/ 44 h 48"/>
                <a:gd name="T12" fmla="*/ 14 w 48"/>
                <a:gd name="T13" fmla="*/ 48 h 48"/>
                <a:gd name="T14" fmla="*/ 33 w 48"/>
                <a:gd name="T15" fmla="*/ 48 h 48"/>
                <a:gd name="T16" fmla="*/ 44 w 48"/>
                <a:gd name="T17" fmla="*/ 44 h 48"/>
                <a:gd name="T18" fmla="*/ 48 w 48"/>
                <a:gd name="T19" fmla="*/ 34 h 48"/>
                <a:gd name="T20" fmla="*/ 48 w 48"/>
                <a:gd name="T21" fmla="*/ 14 h 48"/>
                <a:gd name="T22" fmla="*/ 44 w 48"/>
                <a:gd name="T23" fmla="*/ 4 h 48"/>
                <a:gd name="T24" fmla="*/ 43 w 48"/>
                <a:gd name="T25" fmla="*/ 34 h 48"/>
                <a:gd name="T26" fmla="*/ 41 w 48"/>
                <a:gd name="T27" fmla="*/ 41 h 48"/>
                <a:gd name="T28" fmla="*/ 33 w 48"/>
                <a:gd name="T29" fmla="*/ 43 h 48"/>
                <a:gd name="T30" fmla="*/ 14 w 48"/>
                <a:gd name="T31" fmla="*/ 43 h 48"/>
                <a:gd name="T32" fmla="*/ 7 w 48"/>
                <a:gd name="T33" fmla="*/ 41 h 48"/>
                <a:gd name="T34" fmla="*/ 4 w 48"/>
                <a:gd name="T35" fmla="*/ 34 h 48"/>
                <a:gd name="T36" fmla="*/ 4 w 48"/>
                <a:gd name="T37" fmla="*/ 14 h 48"/>
                <a:gd name="T38" fmla="*/ 7 w 48"/>
                <a:gd name="T39" fmla="*/ 7 h 48"/>
                <a:gd name="T40" fmla="*/ 14 w 48"/>
                <a:gd name="T41" fmla="*/ 4 h 48"/>
                <a:gd name="T42" fmla="*/ 34 w 48"/>
                <a:gd name="T43" fmla="*/ 4 h 48"/>
                <a:gd name="T44" fmla="*/ 41 w 48"/>
                <a:gd name="T45" fmla="*/ 7 h 48"/>
                <a:gd name="T46" fmla="*/ 43 w 48"/>
                <a:gd name="T47" fmla="*/ 14 h 48"/>
                <a:gd name="T48" fmla="*/ 43 w 48"/>
                <a:gd name="T49" fmla="*/ 3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48" h="48">
                  <a:moveTo>
                    <a:pt x="44" y="4"/>
                  </a:moveTo>
                  <a:cubicBezTo>
                    <a:pt x="41" y="1"/>
                    <a:pt x="38" y="0"/>
                    <a:pt x="3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5" y="0"/>
                    <a:pt x="0" y="5"/>
                    <a:pt x="0" y="14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0" y="38"/>
                    <a:pt x="1" y="41"/>
                    <a:pt x="4" y="44"/>
                  </a:cubicBezTo>
                  <a:cubicBezTo>
                    <a:pt x="6" y="46"/>
                    <a:pt x="10" y="48"/>
                    <a:pt x="14" y="48"/>
                  </a:cubicBezTo>
                  <a:cubicBezTo>
                    <a:pt x="33" y="48"/>
                    <a:pt x="33" y="48"/>
                    <a:pt x="33" y="48"/>
                  </a:cubicBezTo>
                  <a:cubicBezTo>
                    <a:pt x="38" y="48"/>
                    <a:pt x="41" y="46"/>
                    <a:pt x="44" y="44"/>
                  </a:cubicBezTo>
                  <a:cubicBezTo>
                    <a:pt x="46" y="41"/>
                    <a:pt x="48" y="38"/>
                    <a:pt x="48" y="34"/>
                  </a:cubicBezTo>
                  <a:cubicBezTo>
                    <a:pt x="48" y="14"/>
                    <a:pt x="48" y="14"/>
                    <a:pt x="48" y="14"/>
                  </a:cubicBezTo>
                  <a:cubicBezTo>
                    <a:pt x="48" y="10"/>
                    <a:pt x="46" y="6"/>
                    <a:pt x="44" y="4"/>
                  </a:cubicBezTo>
                  <a:close/>
                  <a:moveTo>
                    <a:pt x="43" y="34"/>
                  </a:moveTo>
                  <a:cubicBezTo>
                    <a:pt x="43" y="37"/>
                    <a:pt x="42" y="39"/>
                    <a:pt x="41" y="41"/>
                  </a:cubicBezTo>
                  <a:cubicBezTo>
                    <a:pt x="39" y="42"/>
                    <a:pt x="36" y="43"/>
                    <a:pt x="33" y="43"/>
                  </a:cubicBezTo>
                  <a:cubicBezTo>
                    <a:pt x="14" y="43"/>
                    <a:pt x="14" y="43"/>
                    <a:pt x="14" y="43"/>
                  </a:cubicBezTo>
                  <a:cubicBezTo>
                    <a:pt x="11" y="43"/>
                    <a:pt x="9" y="42"/>
                    <a:pt x="7" y="41"/>
                  </a:cubicBezTo>
                  <a:cubicBezTo>
                    <a:pt x="5" y="39"/>
                    <a:pt x="4" y="37"/>
                    <a:pt x="4" y="3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1"/>
                    <a:pt x="5" y="9"/>
                    <a:pt x="7" y="7"/>
                  </a:cubicBezTo>
                  <a:cubicBezTo>
                    <a:pt x="9" y="5"/>
                    <a:pt x="11" y="4"/>
                    <a:pt x="14" y="4"/>
                  </a:cubicBezTo>
                  <a:cubicBezTo>
                    <a:pt x="34" y="4"/>
                    <a:pt x="34" y="4"/>
                    <a:pt x="34" y="4"/>
                  </a:cubicBezTo>
                  <a:cubicBezTo>
                    <a:pt x="37" y="4"/>
                    <a:pt x="39" y="5"/>
                    <a:pt x="41" y="7"/>
                  </a:cubicBezTo>
                  <a:cubicBezTo>
                    <a:pt x="42" y="9"/>
                    <a:pt x="43" y="11"/>
                    <a:pt x="43" y="14"/>
                  </a:cubicBezTo>
                  <a:cubicBezTo>
                    <a:pt x="43" y="34"/>
                    <a:pt x="43" y="34"/>
                    <a:pt x="43" y="3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grpSp>
        <p:nvGrpSpPr>
          <p:cNvPr id="128" name="Grup 127"/>
          <p:cNvGrpSpPr/>
          <p:nvPr/>
        </p:nvGrpSpPr>
        <p:grpSpPr>
          <a:xfrm>
            <a:off x="2614484" y="3009466"/>
            <a:ext cx="941327" cy="950137"/>
            <a:chOff x="2859088" y="3333750"/>
            <a:chExt cx="1017588" cy="1027112"/>
          </a:xfrm>
        </p:grpSpPr>
        <p:sp>
          <p:nvSpPr>
            <p:cNvPr id="129" name="Oval 7"/>
            <p:cNvSpPr>
              <a:spLocks noChangeArrowheads="1"/>
            </p:cNvSpPr>
            <p:nvPr/>
          </p:nvSpPr>
          <p:spPr bwMode="auto">
            <a:xfrm>
              <a:off x="2859088" y="3333750"/>
              <a:ext cx="1017588" cy="1027112"/>
            </a:xfrm>
            <a:prstGeom prst="ellipse">
              <a:avLst/>
            </a:prstGeom>
            <a:solidFill>
              <a:srgbClr val="FFFFFF"/>
            </a:solidFill>
            <a:ln w="15875" cap="flat">
              <a:solidFill>
                <a:srgbClr val="FAB529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30" name="Oval 9"/>
            <p:cNvSpPr>
              <a:spLocks noChangeArrowheads="1"/>
            </p:cNvSpPr>
            <p:nvPr/>
          </p:nvSpPr>
          <p:spPr bwMode="auto">
            <a:xfrm>
              <a:off x="2925763" y="3394075"/>
              <a:ext cx="895350" cy="906462"/>
            </a:xfrm>
            <a:prstGeom prst="ellipse">
              <a:avLst/>
            </a:prstGeom>
            <a:solidFill>
              <a:srgbClr val="FAB529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31" name="Freeform 18"/>
            <p:cNvSpPr>
              <a:spLocks noEditPoints="1"/>
            </p:cNvSpPr>
            <p:nvPr/>
          </p:nvSpPr>
          <p:spPr bwMode="auto">
            <a:xfrm>
              <a:off x="3136900" y="3660775"/>
              <a:ext cx="473075" cy="377825"/>
            </a:xfrm>
            <a:custGeom>
              <a:avLst/>
              <a:gdLst>
                <a:gd name="T0" fmla="*/ 52 w 126"/>
                <a:gd name="T1" fmla="*/ 8 h 100"/>
                <a:gd name="T2" fmla="*/ 41 w 126"/>
                <a:gd name="T3" fmla="*/ 22 h 100"/>
                <a:gd name="T4" fmla="*/ 4 w 126"/>
                <a:gd name="T5" fmla="*/ 56 h 100"/>
                <a:gd name="T6" fmla="*/ 48 w 126"/>
                <a:gd name="T7" fmla="*/ 66 h 100"/>
                <a:gd name="T8" fmla="*/ 104 w 126"/>
                <a:gd name="T9" fmla="*/ 83 h 100"/>
                <a:gd name="T10" fmla="*/ 93 w 126"/>
                <a:gd name="T11" fmla="*/ 4 h 100"/>
                <a:gd name="T12" fmla="*/ 60 w 126"/>
                <a:gd name="T13" fmla="*/ 18 h 100"/>
                <a:gd name="T14" fmla="*/ 54 w 126"/>
                <a:gd name="T15" fmla="*/ 4 h 100"/>
                <a:gd name="T16" fmla="*/ 95 w 126"/>
                <a:gd name="T17" fmla="*/ 16 h 100"/>
                <a:gd name="T18" fmla="*/ 97 w 126"/>
                <a:gd name="T19" fmla="*/ 26 h 100"/>
                <a:gd name="T20" fmla="*/ 95 w 126"/>
                <a:gd name="T21" fmla="*/ 16 h 100"/>
                <a:gd name="T22" fmla="*/ 26 w 126"/>
                <a:gd name="T23" fmla="*/ 36 h 100"/>
                <a:gd name="T24" fmla="*/ 27 w 126"/>
                <a:gd name="T25" fmla="*/ 43 h 100"/>
                <a:gd name="T26" fmla="*/ 37 w 126"/>
                <a:gd name="T27" fmla="*/ 44 h 100"/>
                <a:gd name="T28" fmla="*/ 35 w 126"/>
                <a:gd name="T29" fmla="*/ 48 h 100"/>
                <a:gd name="T30" fmla="*/ 30 w 126"/>
                <a:gd name="T31" fmla="*/ 55 h 100"/>
                <a:gd name="T32" fmla="*/ 24 w 126"/>
                <a:gd name="T33" fmla="*/ 57 h 100"/>
                <a:gd name="T34" fmla="*/ 22 w 126"/>
                <a:gd name="T35" fmla="*/ 51 h 100"/>
                <a:gd name="T36" fmla="*/ 12 w 126"/>
                <a:gd name="T37" fmla="*/ 50 h 100"/>
                <a:gd name="T38" fmla="*/ 14 w 126"/>
                <a:gd name="T39" fmla="*/ 46 h 100"/>
                <a:gd name="T40" fmla="*/ 21 w 126"/>
                <a:gd name="T41" fmla="*/ 44 h 100"/>
                <a:gd name="T42" fmla="*/ 21 w 126"/>
                <a:gd name="T43" fmla="*/ 34 h 100"/>
                <a:gd name="T44" fmla="*/ 93 w 126"/>
                <a:gd name="T45" fmla="*/ 31 h 100"/>
                <a:gd name="T46" fmla="*/ 84 w 126"/>
                <a:gd name="T47" fmla="*/ 34 h 100"/>
                <a:gd name="T48" fmla="*/ 106 w 126"/>
                <a:gd name="T49" fmla="*/ 24 h 100"/>
                <a:gd name="T50" fmla="*/ 108 w 126"/>
                <a:gd name="T51" fmla="*/ 33 h 100"/>
                <a:gd name="T52" fmla="*/ 106 w 126"/>
                <a:gd name="T53" fmla="*/ 24 h 100"/>
                <a:gd name="T54" fmla="*/ 105 w 126"/>
                <a:gd name="T55" fmla="*/ 39 h 100"/>
                <a:gd name="T56" fmla="*/ 95 w 126"/>
                <a:gd name="T57" fmla="*/ 41 h 100"/>
                <a:gd name="T58" fmla="*/ 59 w 126"/>
                <a:gd name="T59" fmla="*/ 47 h 100"/>
                <a:gd name="T60" fmla="*/ 59 w 126"/>
                <a:gd name="T61" fmla="*/ 47 h 100"/>
                <a:gd name="T62" fmla="*/ 72 w 126"/>
                <a:gd name="T63" fmla="*/ 48 h 100"/>
                <a:gd name="T64" fmla="*/ 70 w 126"/>
                <a:gd name="T65" fmla="*/ 51 h 100"/>
                <a:gd name="T66" fmla="*/ 56 w 126"/>
                <a:gd name="T67" fmla="*/ 51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26" h="100">
                  <a:moveTo>
                    <a:pt x="54" y="4"/>
                  </a:moveTo>
                  <a:cubicBezTo>
                    <a:pt x="52" y="5"/>
                    <a:pt x="51" y="6"/>
                    <a:pt x="52" y="8"/>
                  </a:cubicBezTo>
                  <a:cubicBezTo>
                    <a:pt x="54" y="19"/>
                    <a:pt x="54" y="19"/>
                    <a:pt x="54" y="19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34" y="17"/>
                    <a:pt x="27" y="19"/>
                    <a:pt x="19" y="20"/>
                  </a:cubicBezTo>
                  <a:cubicBezTo>
                    <a:pt x="3" y="24"/>
                    <a:pt x="0" y="41"/>
                    <a:pt x="4" y="56"/>
                  </a:cubicBezTo>
                  <a:cubicBezTo>
                    <a:pt x="7" y="72"/>
                    <a:pt x="27" y="100"/>
                    <a:pt x="43" y="97"/>
                  </a:cubicBezTo>
                  <a:cubicBezTo>
                    <a:pt x="51" y="95"/>
                    <a:pt x="44" y="73"/>
                    <a:pt x="48" y="66"/>
                  </a:cubicBezTo>
                  <a:cubicBezTo>
                    <a:pt x="87" y="57"/>
                    <a:pt x="87" y="57"/>
                    <a:pt x="87" y="57"/>
                  </a:cubicBezTo>
                  <a:cubicBezTo>
                    <a:pt x="93" y="62"/>
                    <a:pt x="96" y="85"/>
                    <a:pt x="104" y="83"/>
                  </a:cubicBezTo>
                  <a:cubicBezTo>
                    <a:pt x="120" y="79"/>
                    <a:pt x="126" y="45"/>
                    <a:pt x="122" y="30"/>
                  </a:cubicBezTo>
                  <a:cubicBezTo>
                    <a:pt x="119" y="14"/>
                    <a:pt x="109" y="0"/>
                    <a:pt x="93" y="4"/>
                  </a:cubicBezTo>
                  <a:cubicBezTo>
                    <a:pt x="85" y="5"/>
                    <a:pt x="78" y="8"/>
                    <a:pt x="74" y="15"/>
                  </a:cubicBezTo>
                  <a:cubicBezTo>
                    <a:pt x="60" y="18"/>
                    <a:pt x="60" y="18"/>
                    <a:pt x="60" y="18"/>
                  </a:cubicBezTo>
                  <a:cubicBezTo>
                    <a:pt x="58" y="7"/>
                    <a:pt x="58" y="7"/>
                    <a:pt x="58" y="7"/>
                  </a:cubicBezTo>
                  <a:cubicBezTo>
                    <a:pt x="58" y="5"/>
                    <a:pt x="56" y="4"/>
                    <a:pt x="54" y="4"/>
                  </a:cubicBezTo>
                  <a:cubicBezTo>
                    <a:pt x="54" y="4"/>
                    <a:pt x="54" y="4"/>
                    <a:pt x="54" y="4"/>
                  </a:cubicBezTo>
                  <a:close/>
                  <a:moveTo>
                    <a:pt x="95" y="16"/>
                  </a:moveTo>
                  <a:cubicBezTo>
                    <a:pt x="97" y="16"/>
                    <a:pt x="100" y="17"/>
                    <a:pt x="100" y="20"/>
                  </a:cubicBezTo>
                  <a:cubicBezTo>
                    <a:pt x="101" y="23"/>
                    <a:pt x="99" y="25"/>
                    <a:pt x="97" y="26"/>
                  </a:cubicBezTo>
                  <a:cubicBezTo>
                    <a:pt x="94" y="26"/>
                    <a:pt x="92" y="25"/>
                    <a:pt x="91" y="22"/>
                  </a:cubicBezTo>
                  <a:cubicBezTo>
                    <a:pt x="90" y="20"/>
                    <a:pt x="92" y="17"/>
                    <a:pt x="95" y="16"/>
                  </a:cubicBezTo>
                  <a:close/>
                  <a:moveTo>
                    <a:pt x="21" y="34"/>
                  </a:moveTo>
                  <a:cubicBezTo>
                    <a:pt x="23" y="34"/>
                    <a:pt x="25" y="35"/>
                    <a:pt x="26" y="36"/>
                  </a:cubicBezTo>
                  <a:cubicBezTo>
                    <a:pt x="26" y="37"/>
                    <a:pt x="26" y="37"/>
                    <a:pt x="26" y="37"/>
                  </a:cubicBezTo>
                  <a:cubicBezTo>
                    <a:pt x="27" y="43"/>
                    <a:pt x="27" y="43"/>
                    <a:pt x="27" y="43"/>
                  </a:cubicBezTo>
                  <a:cubicBezTo>
                    <a:pt x="33" y="42"/>
                    <a:pt x="33" y="42"/>
                    <a:pt x="33" y="42"/>
                  </a:cubicBezTo>
                  <a:cubicBezTo>
                    <a:pt x="35" y="41"/>
                    <a:pt x="37" y="42"/>
                    <a:pt x="37" y="44"/>
                  </a:cubicBezTo>
                  <a:cubicBezTo>
                    <a:pt x="38" y="46"/>
                    <a:pt x="36" y="47"/>
                    <a:pt x="35" y="48"/>
                  </a:cubicBezTo>
                  <a:cubicBezTo>
                    <a:pt x="35" y="48"/>
                    <a:pt x="35" y="48"/>
                    <a:pt x="35" y="48"/>
                  </a:cubicBezTo>
                  <a:cubicBezTo>
                    <a:pt x="28" y="49"/>
                    <a:pt x="28" y="49"/>
                    <a:pt x="28" y="49"/>
                  </a:cubicBezTo>
                  <a:cubicBezTo>
                    <a:pt x="30" y="55"/>
                    <a:pt x="30" y="55"/>
                    <a:pt x="30" y="55"/>
                  </a:cubicBezTo>
                  <a:cubicBezTo>
                    <a:pt x="30" y="57"/>
                    <a:pt x="29" y="59"/>
                    <a:pt x="27" y="59"/>
                  </a:cubicBezTo>
                  <a:cubicBezTo>
                    <a:pt x="26" y="60"/>
                    <a:pt x="24" y="59"/>
                    <a:pt x="24" y="57"/>
                  </a:cubicBezTo>
                  <a:cubicBezTo>
                    <a:pt x="24" y="57"/>
                    <a:pt x="24" y="57"/>
                    <a:pt x="24" y="57"/>
                  </a:cubicBezTo>
                  <a:cubicBezTo>
                    <a:pt x="22" y="51"/>
                    <a:pt x="22" y="51"/>
                    <a:pt x="22" y="51"/>
                  </a:cubicBezTo>
                  <a:cubicBezTo>
                    <a:pt x="16" y="52"/>
                    <a:pt x="16" y="52"/>
                    <a:pt x="16" y="52"/>
                  </a:cubicBezTo>
                  <a:cubicBezTo>
                    <a:pt x="14" y="53"/>
                    <a:pt x="12" y="52"/>
                    <a:pt x="12" y="50"/>
                  </a:cubicBezTo>
                  <a:cubicBezTo>
                    <a:pt x="12" y="48"/>
                    <a:pt x="13" y="46"/>
                    <a:pt x="14" y="46"/>
                  </a:cubicBezTo>
                  <a:cubicBezTo>
                    <a:pt x="14" y="46"/>
                    <a:pt x="14" y="46"/>
                    <a:pt x="14" y="46"/>
                  </a:cubicBezTo>
                  <a:cubicBezTo>
                    <a:pt x="14" y="46"/>
                    <a:pt x="14" y="46"/>
                    <a:pt x="15" y="46"/>
                  </a:cubicBezTo>
                  <a:cubicBezTo>
                    <a:pt x="21" y="44"/>
                    <a:pt x="21" y="44"/>
                    <a:pt x="21" y="44"/>
                  </a:cubicBezTo>
                  <a:cubicBezTo>
                    <a:pt x="19" y="38"/>
                    <a:pt x="19" y="38"/>
                    <a:pt x="19" y="38"/>
                  </a:cubicBezTo>
                  <a:cubicBezTo>
                    <a:pt x="19" y="37"/>
                    <a:pt x="20" y="35"/>
                    <a:pt x="21" y="34"/>
                  </a:cubicBezTo>
                  <a:close/>
                  <a:moveTo>
                    <a:pt x="87" y="28"/>
                  </a:moveTo>
                  <a:cubicBezTo>
                    <a:pt x="90" y="27"/>
                    <a:pt x="93" y="29"/>
                    <a:pt x="93" y="31"/>
                  </a:cubicBezTo>
                  <a:cubicBezTo>
                    <a:pt x="94" y="34"/>
                    <a:pt x="92" y="37"/>
                    <a:pt x="90" y="37"/>
                  </a:cubicBezTo>
                  <a:cubicBezTo>
                    <a:pt x="87" y="38"/>
                    <a:pt x="84" y="36"/>
                    <a:pt x="84" y="34"/>
                  </a:cubicBezTo>
                  <a:cubicBezTo>
                    <a:pt x="83" y="31"/>
                    <a:pt x="85" y="28"/>
                    <a:pt x="87" y="28"/>
                  </a:cubicBezTo>
                  <a:close/>
                  <a:moveTo>
                    <a:pt x="106" y="24"/>
                  </a:moveTo>
                  <a:cubicBezTo>
                    <a:pt x="109" y="23"/>
                    <a:pt x="111" y="25"/>
                    <a:pt x="112" y="27"/>
                  </a:cubicBezTo>
                  <a:cubicBezTo>
                    <a:pt x="112" y="30"/>
                    <a:pt x="111" y="32"/>
                    <a:pt x="108" y="33"/>
                  </a:cubicBezTo>
                  <a:cubicBezTo>
                    <a:pt x="106" y="34"/>
                    <a:pt x="103" y="32"/>
                    <a:pt x="103" y="29"/>
                  </a:cubicBezTo>
                  <a:cubicBezTo>
                    <a:pt x="102" y="27"/>
                    <a:pt x="104" y="24"/>
                    <a:pt x="106" y="24"/>
                  </a:cubicBezTo>
                  <a:close/>
                  <a:moveTo>
                    <a:pt x="99" y="35"/>
                  </a:moveTo>
                  <a:cubicBezTo>
                    <a:pt x="101" y="35"/>
                    <a:pt x="104" y="36"/>
                    <a:pt x="105" y="39"/>
                  </a:cubicBezTo>
                  <a:cubicBezTo>
                    <a:pt x="105" y="41"/>
                    <a:pt x="104" y="44"/>
                    <a:pt x="101" y="44"/>
                  </a:cubicBezTo>
                  <a:cubicBezTo>
                    <a:pt x="98" y="45"/>
                    <a:pt x="96" y="43"/>
                    <a:pt x="95" y="41"/>
                  </a:cubicBezTo>
                  <a:cubicBezTo>
                    <a:pt x="95" y="38"/>
                    <a:pt x="96" y="36"/>
                    <a:pt x="99" y="35"/>
                  </a:cubicBezTo>
                  <a:close/>
                  <a:moveTo>
                    <a:pt x="59" y="47"/>
                  </a:moveTo>
                  <a:cubicBezTo>
                    <a:pt x="59" y="47"/>
                    <a:pt x="59" y="47"/>
                    <a:pt x="59" y="47"/>
                  </a:cubicBezTo>
                  <a:cubicBezTo>
                    <a:pt x="59" y="47"/>
                    <a:pt x="59" y="47"/>
                    <a:pt x="59" y="47"/>
                  </a:cubicBezTo>
                  <a:cubicBezTo>
                    <a:pt x="68" y="45"/>
                    <a:pt x="68" y="45"/>
                    <a:pt x="68" y="45"/>
                  </a:cubicBezTo>
                  <a:cubicBezTo>
                    <a:pt x="70" y="45"/>
                    <a:pt x="72" y="46"/>
                    <a:pt x="72" y="48"/>
                  </a:cubicBezTo>
                  <a:cubicBezTo>
                    <a:pt x="73" y="49"/>
                    <a:pt x="72" y="51"/>
                    <a:pt x="70" y="51"/>
                  </a:cubicBezTo>
                  <a:cubicBezTo>
                    <a:pt x="70" y="51"/>
                    <a:pt x="70" y="51"/>
                    <a:pt x="70" y="51"/>
                  </a:cubicBezTo>
                  <a:cubicBezTo>
                    <a:pt x="60" y="54"/>
                    <a:pt x="60" y="54"/>
                    <a:pt x="60" y="54"/>
                  </a:cubicBezTo>
                  <a:cubicBezTo>
                    <a:pt x="59" y="54"/>
                    <a:pt x="57" y="53"/>
                    <a:pt x="56" y="51"/>
                  </a:cubicBezTo>
                  <a:cubicBezTo>
                    <a:pt x="56" y="50"/>
                    <a:pt x="57" y="48"/>
                    <a:pt x="59" y="4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grpSp>
        <p:nvGrpSpPr>
          <p:cNvPr id="132" name="Grup 131"/>
          <p:cNvGrpSpPr/>
          <p:nvPr/>
        </p:nvGrpSpPr>
        <p:grpSpPr>
          <a:xfrm>
            <a:off x="1578350" y="3009466"/>
            <a:ext cx="942795" cy="950137"/>
            <a:chOff x="1670050" y="3333750"/>
            <a:chExt cx="1019175" cy="1027112"/>
          </a:xfrm>
        </p:grpSpPr>
        <p:sp>
          <p:nvSpPr>
            <p:cNvPr id="133" name="Oval 6"/>
            <p:cNvSpPr>
              <a:spLocks noChangeArrowheads="1"/>
            </p:cNvSpPr>
            <p:nvPr/>
          </p:nvSpPr>
          <p:spPr bwMode="auto">
            <a:xfrm>
              <a:off x="1670050" y="3333750"/>
              <a:ext cx="1019175" cy="1027112"/>
            </a:xfrm>
            <a:prstGeom prst="ellipse">
              <a:avLst/>
            </a:prstGeom>
            <a:solidFill>
              <a:srgbClr val="FFFFFF"/>
            </a:solidFill>
            <a:ln w="15875" cap="flat">
              <a:solidFill>
                <a:srgbClr val="231F2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34" name="Oval 12"/>
            <p:cNvSpPr>
              <a:spLocks noChangeArrowheads="1"/>
            </p:cNvSpPr>
            <p:nvPr/>
          </p:nvSpPr>
          <p:spPr bwMode="auto">
            <a:xfrm>
              <a:off x="1730375" y="3394075"/>
              <a:ext cx="895350" cy="906462"/>
            </a:xfrm>
            <a:prstGeom prst="ellipse">
              <a:avLst/>
            </a:pr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35" name="Freeform 19"/>
            <p:cNvSpPr>
              <a:spLocks noEditPoints="1"/>
            </p:cNvSpPr>
            <p:nvPr/>
          </p:nvSpPr>
          <p:spPr bwMode="auto">
            <a:xfrm>
              <a:off x="1971675" y="3576638"/>
              <a:ext cx="412750" cy="541337"/>
            </a:xfrm>
            <a:custGeom>
              <a:avLst/>
              <a:gdLst>
                <a:gd name="T0" fmla="*/ 61 w 110"/>
                <a:gd name="T1" fmla="*/ 132 h 143"/>
                <a:gd name="T2" fmla="*/ 105 w 110"/>
                <a:gd name="T3" fmla="*/ 37 h 143"/>
                <a:gd name="T4" fmla="*/ 100 w 110"/>
                <a:gd name="T5" fmla="*/ 22 h 143"/>
                <a:gd name="T6" fmla="*/ 65 w 110"/>
                <a:gd name="T7" fmla="*/ 5 h 143"/>
                <a:gd name="T8" fmla="*/ 49 w 110"/>
                <a:gd name="T9" fmla="*/ 11 h 143"/>
                <a:gd name="T10" fmla="*/ 5 w 110"/>
                <a:gd name="T11" fmla="*/ 106 h 143"/>
                <a:gd name="T12" fmla="*/ 11 w 110"/>
                <a:gd name="T13" fmla="*/ 122 h 143"/>
                <a:gd name="T14" fmla="*/ 45 w 110"/>
                <a:gd name="T15" fmla="*/ 138 h 143"/>
                <a:gd name="T16" fmla="*/ 61 w 110"/>
                <a:gd name="T17" fmla="*/ 132 h 143"/>
                <a:gd name="T18" fmla="*/ 68 w 110"/>
                <a:gd name="T19" fmla="*/ 17 h 143"/>
                <a:gd name="T20" fmla="*/ 67 w 110"/>
                <a:gd name="T21" fmla="*/ 15 h 143"/>
                <a:gd name="T22" fmla="*/ 68 w 110"/>
                <a:gd name="T23" fmla="*/ 14 h 143"/>
                <a:gd name="T24" fmla="*/ 70 w 110"/>
                <a:gd name="T25" fmla="*/ 13 h 143"/>
                <a:gd name="T26" fmla="*/ 91 w 110"/>
                <a:gd name="T27" fmla="*/ 23 h 143"/>
                <a:gd name="T28" fmla="*/ 91 w 110"/>
                <a:gd name="T29" fmla="*/ 25 h 143"/>
                <a:gd name="T30" fmla="*/ 91 w 110"/>
                <a:gd name="T31" fmla="*/ 26 h 143"/>
                <a:gd name="T32" fmla="*/ 89 w 110"/>
                <a:gd name="T33" fmla="*/ 27 h 143"/>
                <a:gd name="T34" fmla="*/ 68 w 110"/>
                <a:gd name="T35" fmla="*/ 17 h 143"/>
                <a:gd name="T36" fmla="*/ 15 w 110"/>
                <a:gd name="T37" fmla="*/ 100 h 143"/>
                <a:gd name="T38" fmla="*/ 54 w 110"/>
                <a:gd name="T39" fmla="*/ 16 h 143"/>
                <a:gd name="T40" fmla="*/ 98 w 110"/>
                <a:gd name="T41" fmla="*/ 37 h 143"/>
                <a:gd name="T42" fmla="*/ 59 w 110"/>
                <a:gd name="T43" fmla="*/ 120 h 143"/>
                <a:gd name="T44" fmla="*/ 15 w 110"/>
                <a:gd name="T45" fmla="*/ 100 h 143"/>
                <a:gd name="T46" fmla="*/ 28 w 110"/>
                <a:gd name="T47" fmla="*/ 119 h 143"/>
                <a:gd name="T48" fmla="*/ 34 w 110"/>
                <a:gd name="T49" fmla="*/ 117 h 143"/>
                <a:gd name="T50" fmla="*/ 36 w 110"/>
                <a:gd name="T51" fmla="*/ 122 h 143"/>
                <a:gd name="T52" fmla="*/ 30 w 110"/>
                <a:gd name="T53" fmla="*/ 125 h 143"/>
                <a:gd name="T54" fmla="*/ 28 w 110"/>
                <a:gd name="T55" fmla="*/ 119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10" h="143">
                  <a:moveTo>
                    <a:pt x="61" y="132"/>
                  </a:moveTo>
                  <a:cubicBezTo>
                    <a:pt x="105" y="37"/>
                    <a:pt x="105" y="37"/>
                    <a:pt x="105" y="37"/>
                  </a:cubicBezTo>
                  <a:cubicBezTo>
                    <a:pt x="110" y="27"/>
                    <a:pt x="100" y="22"/>
                    <a:pt x="100" y="22"/>
                  </a:cubicBezTo>
                  <a:cubicBezTo>
                    <a:pt x="65" y="5"/>
                    <a:pt x="65" y="5"/>
                    <a:pt x="65" y="5"/>
                  </a:cubicBezTo>
                  <a:cubicBezTo>
                    <a:pt x="65" y="5"/>
                    <a:pt x="54" y="0"/>
                    <a:pt x="49" y="11"/>
                  </a:cubicBezTo>
                  <a:cubicBezTo>
                    <a:pt x="5" y="106"/>
                    <a:pt x="5" y="106"/>
                    <a:pt x="5" y="106"/>
                  </a:cubicBezTo>
                  <a:cubicBezTo>
                    <a:pt x="0" y="117"/>
                    <a:pt x="11" y="122"/>
                    <a:pt x="11" y="122"/>
                  </a:cubicBezTo>
                  <a:cubicBezTo>
                    <a:pt x="45" y="138"/>
                    <a:pt x="45" y="138"/>
                    <a:pt x="45" y="138"/>
                  </a:cubicBezTo>
                  <a:cubicBezTo>
                    <a:pt x="45" y="138"/>
                    <a:pt x="56" y="143"/>
                    <a:pt x="61" y="132"/>
                  </a:cubicBezTo>
                  <a:close/>
                  <a:moveTo>
                    <a:pt x="68" y="17"/>
                  </a:moveTo>
                  <a:cubicBezTo>
                    <a:pt x="67" y="16"/>
                    <a:pt x="67" y="16"/>
                    <a:pt x="67" y="15"/>
                  </a:cubicBezTo>
                  <a:cubicBezTo>
                    <a:pt x="68" y="14"/>
                    <a:pt x="68" y="14"/>
                    <a:pt x="68" y="14"/>
                  </a:cubicBezTo>
                  <a:cubicBezTo>
                    <a:pt x="68" y="13"/>
                    <a:pt x="69" y="13"/>
                    <a:pt x="70" y="13"/>
                  </a:cubicBezTo>
                  <a:cubicBezTo>
                    <a:pt x="91" y="23"/>
                    <a:pt x="91" y="23"/>
                    <a:pt x="91" y="23"/>
                  </a:cubicBezTo>
                  <a:cubicBezTo>
                    <a:pt x="91" y="23"/>
                    <a:pt x="92" y="24"/>
                    <a:pt x="91" y="25"/>
                  </a:cubicBezTo>
                  <a:cubicBezTo>
                    <a:pt x="91" y="26"/>
                    <a:pt x="91" y="26"/>
                    <a:pt x="91" y="26"/>
                  </a:cubicBezTo>
                  <a:cubicBezTo>
                    <a:pt x="90" y="27"/>
                    <a:pt x="90" y="27"/>
                    <a:pt x="89" y="27"/>
                  </a:cubicBezTo>
                  <a:lnTo>
                    <a:pt x="68" y="17"/>
                  </a:lnTo>
                  <a:close/>
                  <a:moveTo>
                    <a:pt x="15" y="100"/>
                  </a:moveTo>
                  <a:cubicBezTo>
                    <a:pt x="54" y="16"/>
                    <a:pt x="54" y="16"/>
                    <a:pt x="54" y="16"/>
                  </a:cubicBezTo>
                  <a:cubicBezTo>
                    <a:pt x="98" y="37"/>
                    <a:pt x="98" y="37"/>
                    <a:pt x="98" y="37"/>
                  </a:cubicBezTo>
                  <a:cubicBezTo>
                    <a:pt x="59" y="120"/>
                    <a:pt x="59" y="120"/>
                    <a:pt x="59" y="120"/>
                  </a:cubicBezTo>
                  <a:lnTo>
                    <a:pt x="15" y="100"/>
                  </a:lnTo>
                  <a:close/>
                  <a:moveTo>
                    <a:pt x="28" y="119"/>
                  </a:moveTo>
                  <a:cubicBezTo>
                    <a:pt x="29" y="117"/>
                    <a:pt x="32" y="116"/>
                    <a:pt x="34" y="117"/>
                  </a:cubicBezTo>
                  <a:cubicBezTo>
                    <a:pt x="36" y="118"/>
                    <a:pt x="37" y="120"/>
                    <a:pt x="36" y="122"/>
                  </a:cubicBezTo>
                  <a:cubicBezTo>
                    <a:pt x="35" y="125"/>
                    <a:pt x="33" y="126"/>
                    <a:pt x="30" y="125"/>
                  </a:cubicBezTo>
                  <a:cubicBezTo>
                    <a:pt x="28" y="124"/>
                    <a:pt x="27" y="121"/>
                    <a:pt x="28" y="11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grpSp>
        <p:nvGrpSpPr>
          <p:cNvPr id="136" name="Grup 135"/>
          <p:cNvGrpSpPr/>
          <p:nvPr/>
        </p:nvGrpSpPr>
        <p:grpSpPr>
          <a:xfrm>
            <a:off x="3649150" y="3009466"/>
            <a:ext cx="942795" cy="950137"/>
            <a:chOff x="4054475" y="3333750"/>
            <a:chExt cx="1019175" cy="1027112"/>
          </a:xfrm>
        </p:grpSpPr>
        <p:sp>
          <p:nvSpPr>
            <p:cNvPr id="137" name="Oval 8"/>
            <p:cNvSpPr>
              <a:spLocks noChangeArrowheads="1"/>
            </p:cNvSpPr>
            <p:nvPr/>
          </p:nvSpPr>
          <p:spPr bwMode="auto">
            <a:xfrm>
              <a:off x="4054475" y="3333750"/>
              <a:ext cx="1019175" cy="1027112"/>
            </a:xfrm>
            <a:prstGeom prst="ellipse">
              <a:avLst/>
            </a:prstGeom>
            <a:solidFill>
              <a:srgbClr val="FFFFFF"/>
            </a:solidFill>
            <a:ln w="15875" cap="flat">
              <a:solidFill>
                <a:srgbClr val="11A74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38" name="Oval 10"/>
            <p:cNvSpPr>
              <a:spLocks noChangeArrowheads="1"/>
            </p:cNvSpPr>
            <p:nvPr/>
          </p:nvSpPr>
          <p:spPr bwMode="auto">
            <a:xfrm>
              <a:off x="4110745" y="3394075"/>
              <a:ext cx="895350" cy="906462"/>
            </a:xfrm>
            <a:prstGeom prst="ellipse">
              <a:avLst/>
            </a:pr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39" name="Freeform 20"/>
            <p:cNvSpPr>
              <a:spLocks noEditPoints="1"/>
            </p:cNvSpPr>
            <p:nvPr/>
          </p:nvSpPr>
          <p:spPr bwMode="auto">
            <a:xfrm>
              <a:off x="4335463" y="3629025"/>
              <a:ext cx="463550" cy="334962"/>
            </a:xfrm>
            <a:custGeom>
              <a:avLst/>
              <a:gdLst>
                <a:gd name="T0" fmla="*/ 114 w 123"/>
                <a:gd name="T1" fmla="*/ 9 h 88"/>
                <a:gd name="T2" fmla="*/ 114 w 123"/>
                <a:gd name="T3" fmla="*/ 80 h 88"/>
                <a:gd name="T4" fmla="*/ 9 w 123"/>
                <a:gd name="T5" fmla="*/ 80 h 88"/>
                <a:gd name="T6" fmla="*/ 9 w 123"/>
                <a:gd name="T7" fmla="*/ 9 h 88"/>
                <a:gd name="T8" fmla="*/ 114 w 123"/>
                <a:gd name="T9" fmla="*/ 9 h 88"/>
                <a:gd name="T10" fmla="*/ 0 w 123"/>
                <a:gd name="T11" fmla="*/ 5 h 88"/>
                <a:gd name="T12" fmla="*/ 0 w 123"/>
                <a:gd name="T13" fmla="*/ 84 h 88"/>
                <a:gd name="T14" fmla="*/ 4 w 123"/>
                <a:gd name="T15" fmla="*/ 88 h 88"/>
                <a:gd name="T16" fmla="*/ 119 w 123"/>
                <a:gd name="T17" fmla="*/ 88 h 88"/>
                <a:gd name="T18" fmla="*/ 123 w 123"/>
                <a:gd name="T19" fmla="*/ 84 h 88"/>
                <a:gd name="T20" fmla="*/ 123 w 123"/>
                <a:gd name="T21" fmla="*/ 5 h 88"/>
                <a:gd name="T22" fmla="*/ 119 w 123"/>
                <a:gd name="T23" fmla="*/ 0 h 88"/>
                <a:gd name="T24" fmla="*/ 4 w 123"/>
                <a:gd name="T25" fmla="*/ 0 h 88"/>
                <a:gd name="T26" fmla="*/ 0 w 123"/>
                <a:gd name="T27" fmla="*/ 5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3" h="88">
                  <a:moveTo>
                    <a:pt x="114" y="9"/>
                  </a:moveTo>
                  <a:cubicBezTo>
                    <a:pt x="114" y="80"/>
                    <a:pt x="114" y="80"/>
                    <a:pt x="114" y="80"/>
                  </a:cubicBezTo>
                  <a:cubicBezTo>
                    <a:pt x="9" y="80"/>
                    <a:pt x="9" y="80"/>
                    <a:pt x="9" y="80"/>
                  </a:cubicBezTo>
                  <a:cubicBezTo>
                    <a:pt x="9" y="9"/>
                    <a:pt x="9" y="9"/>
                    <a:pt x="9" y="9"/>
                  </a:cubicBezTo>
                  <a:lnTo>
                    <a:pt x="114" y="9"/>
                  </a:lnTo>
                  <a:close/>
                  <a:moveTo>
                    <a:pt x="0" y="5"/>
                  </a:moveTo>
                  <a:cubicBezTo>
                    <a:pt x="0" y="84"/>
                    <a:pt x="0" y="84"/>
                    <a:pt x="0" y="84"/>
                  </a:cubicBezTo>
                  <a:cubicBezTo>
                    <a:pt x="0" y="86"/>
                    <a:pt x="2" y="88"/>
                    <a:pt x="4" y="88"/>
                  </a:cubicBezTo>
                  <a:cubicBezTo>
                    <a:pt x="119" y="88"/>
                    <a:pt x="119" y="88"/>
                    <a:pt x="119" y="88"/>
                  </a:cubicBezTo>
                  <a:cubicBezTo>
                    <a:pt x="121" y="88"/>
                    <a:pt x="123" y="86"/>
                    <a:pt x="123" y="84"/>
                  </a:cubicBezTo>
                  <a:cubicBezTo>
                    <a:pt x="123" y="5"/>
                    <a:pt x="123" y="5"/>
                    <a:pt x="123" y="5"/>
                  </a:cubicBezTo>
                  <a:cubicBezTo>
                    <a:pt x="123" y="2"/>
                    <a:pt x="121" y="0"/>
                    <a:pt x="119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40" name="Freeform 21"/>
            <p:cNvSpPr>
              <a:spLocks/>
            </p:cNvSpPr>
            <p:nvPr/>
          </p:nvSpPr>
          <p:spPr bwMode="auto">
            <a:xfrm>
              <a:off x="4549775" y="3940175"/>
              <a:ext cx="34925" cy="125412"/>
            </a:xfrm>
            <a:custGeom>
              <a:avLst/>
              <a:gdLst>
                <a:gd name="T0" fmla="*/ 9 w 9"/>
                <a:gd name="T1" fmla="*/ 4 h 33"/>
                <a:gd name="T2" fmla="*/ 5 w 9"/>
                <a:gd name="T3" fmla="*/ 0 h 33"/>
                <a:gd name="T4" fmla="*/ 0 w 9"/>
                <a:gd name="T5" fmla="*/ 4 h 33"/>
                <a:gd name="T6" fmla="*/ 0 w 9"/>
                <a:gd name="T7" fmla="*/ 28 h 33"/>
                <a:gd name="T8" fmla="*/ 5 w 9"/>
                <a:gd name="T9" fmla="*/ 33 h 33"/>
                <a:gd name="T10" fmla="*/ 9 w 9"/>
                <a:gd name="T11" fmla="*/ 28 h 33"/>
                <a:gd name="T12" fmla="*/ 9 w 9"/>
                <a:gd name="T13" fmla="*/ 4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33">
                  <a:moveTo>
                    <a:pt x="9" y="4"/>
                  </a:moveTo>
                  <a:cubicBezTo>
                    <a:pt x="9" y="2"/>
                    <a:pt x="7" y="0"/>
                    <a:pt x="5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31"/>
                    <a:pt x="2" y="33"/>
                    <a:pt x="5" y="33"/>
                  </a:cubicBezTo>
                  <a:cubicBezTo>
                    <a:pt x="7" y="33"/>
                    <a:pt x="9" y="31"/>
                    <a:pt x="9" y="28"/>
                  </a:cubicBezTo>
                  <a:lnTo>
                    <a:pt x="9" y="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41" name="Freeform 22"/>
            <p:cNvSpPr>
              <a:spLocks/>
            </p:cNvSpPr>
            <p:nvPr/>
          </p:nvSpPr>
          <p:spPr bwMode="auto">
            <a:xfrm>
              <a:off x="4467225" y="4032250"/>
              <a:ext cx="200025" cy="33337"/>
            </a:xfrm>
            <a:custGeom>
              <a:avLst/>
              <a:gdLst>
                <a:gd name="T0" fmla="*/ 49 w 53"/>
                <a:gd name="T1" fmla="*/ 9 h 9"/>
                <a:gd name="T2" fmla="*/ 53 w 53"/>
                <a:gd name="T3" fmla="*/ 4 h 9"/>
                <a:gd name="T4" fmla="*/ 49 w 53"/>
                <a:gd name="T5" fmla="*/ 0 h 9"/>
                <a:gd name="T6" fmla="*/ 5 w 53"/>
                <a:gd name="T7" fmla="*/ 0 h 9"/>
                <a:gd name="T8" fmla="*/ 0 w 53"/>
                <a:gd name="T9" fmla="*/ 4 h 9"/>
                <a:gd name="T10" fmla="*/ 5 w 53"/>
                <a:gd name="T11" fmla="*/ 9 h 9"/>
                <a:gd name="T12" fmla="*/ 49 w 53"/>
                <a:gd name="T13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3" h="9">
                  <a:moveTo>
                    <a:pt x="49" y="9"/>
                  </a:moveTo>
                  <a:cubicBezTo>
                    <a:pt x="51" y="9"/>
                    <a:pt x="53" y="7"/>
                    <a:pt x="53" y="4"/>
                  </a:cubicBezTo>
                  <a:cubicBezTo>
                    <a:pt x="53" y="2"/>
                    <a:pt x="51" y="0"/>
                    <a:pt x="49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7"/>
                    <a:pt x="2" y="9"/>
                    <a:pt x="5" y="9"/>
                  </a:cubicBezTo>
                  <a:lnTo>
                    <a:pt x="49" y="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</p:spTree>
    <p:extLst>
      <p:ext uri="{BB962C8B-B14F-4D97-AF65-F5344CB8AC3E}">
        <p14:creationId xmlns:p14="http://schemas.microsoft.com/office/powerpoint/2010/main" val="376189267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143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2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2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500"/>
                            </p:stCondLst>
                            <p:childTnLst>
                              <p:par>
                                <p:cTn id="1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250"/>
                                        <p:tgtEl>
                                          <p:spTgt spid="1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750"/>
                            </p:stCondLst>
                            <p:childTnLst>
                              <p:par>
                                <p:cTn id="18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250"/>
                                        <p:tgtEl>
                                          <p:spTgt spid="143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250"/>
                                        <p:tgtEl>
                                          <p:spTgt spid="1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1250"/>
                            </p:stCondLst>
                            <p:childTnLst>
                              <p:par>
                                <p:cTn id="26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150" fill="hold"/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50" fill="hold"/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150"/>
                                        <p:tgtEl>
                                          <p:spTgt spid="1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400"/>
                            </p:stCondLst>
                            <p:childTnLst>
                              <p:par>
                                <p:cTn id="32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150" fill="hold"/>
                                        <p:tgtEl>
                                          <p:spTgt spid="1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50" fill="hold"/>
                                        <p:tgtEl>
                                          <p:spTgt spid="1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6" dur="150"/>
                                        <p:tgtEl>
                                          <p:spTgt spid="1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1550"/>
                            </p:stCondLst>
                            <p:childTnLst>
                              <p:par>
                                <p:cTn id="38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0" dur="15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15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2" dur="150"/>
                                        <p:tgtEl>
                                          <p:spTgt spid="1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1700"/>
                            </p:stCondLst>
                            <p:childTnLst>
                              <p:par>
                                <p:cTn id="44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6" dur="150" fill="hold"/>
                                        <p:tgtEl>
                                          <p:spTgt spid="1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150" fill="hold"/>
                                        <p:tgtEl>
                                          <p:spTgt spid="1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8" dur="150"/>
                                        <p:tgtEl>
                                          <p:spTgt spid="1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 animBg="1"/>
      <p:bldP spid="121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82325" y="5567966"/>
                <a:ext cx="340158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>
                    <a:solidFill>
                      <a:srgbClr val="B2B2B2"/>
                    </a:solidFill>
                  </a:rPr>
                  <a:t>6</a:t>
                </a:r>
              </a:p>
            </p:txBody>
          </p:sp>
        </p:grpSp>
      </p:grpSp>
      <p:grpSp>
        <p:nvGrpSpPr>
          <p:cNvPr id="2096" name="Grup 2095"/>
          <p:cNvGrpSpPr/>
          <p:nvPr/>
        </p:nvGrpSpPr>
        <p:grpSpPr>
          <a:xfrm>
            <a:off x="-6350" y="0"/>
            <a:ext cx="12201525" cy="339725"/>
            <a:chOff x="-6350" y="0"/>
            <a:chExt cx="12201525" cy="339725"/>
          </a:xfrm>
        </p:grpSpPr>
        <p:sp>
          <p:nvSpPr>
            <p:cNvPr id="2094" name="Freeform 70"/>
            <p:cNvSpPr>
              <a:spLocks/>
            </p:cNvSpPr>
            <p:nvPr/>
          </p:nvSpPr>
          <p:spPr bwMode="auto">
            <a:xfrm>
              <a:off x="1812925" y="0"/>
              <a:ext cx="10382250" cy="339725"/>
            </a:xfrm>
            <a:custGeom>
              <a:avLst/>
              <a:gdLst>
                <a:gd name="T0" fmla="*/ 207 w 6540"/>
                <a:gd name="T1" fmla="*/ 214 h 214"/>
                <a:gd name="T2" fmla="*/ 6540 w 6540"/>
                <a:gd name="T3" fmla="*/ 214 h 214"/>
                <a:gd name="T4" fmla="*/ 6540 w 6540"/>
                <a:gd name="T5" fmla="*/ 0 h 214"/>
                <a:gd name="T6" fmla="*/ 0 w 6540"/>
                <a:gd name="T7" fmla="*/ 0 h 214"/>
                <a:gd name="T8" fmla="*/ 207 w 6540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40" h="214">
                  <a:moveTo>
                    <a:pt x="207" y="214"/>
                  </a:moveTo>
                  <a:lnTo>
                    <a:pt x="6540" y="214"/>
                  </a:lnTo>
                  <a:lnTo>
                    <a:pt x="6540" y="0"/>
                  </a:lnTo>
                  <a:lnTo>
                    <a:pt x="0" y="0"/>
                  </a:lnTo>
                  <a:lnTo>
                    <a:pt x="207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5" name="Freeform 71"/>
            <p:cNvSpPr>
              <a:spLocks/>
            </p:cNvSpPr>
            <p:nvPr/>
          </p:nvSpPr>
          <p:spPr bwMode="auto">
            <a:xfrm>
              <a:off x="-6350" y="0"/>
              <a:ext cx="2105025" cy="339725"/>
            </a:xfrm>
            <a:custGeom>
              <a:avLst/>
              <a:gdLst>
                <a:gd name="T0" fmla="*/ 0 w 1326"/>
                <a:gd name="T1" fmla="*/ 214 h 214"/>
                <a:gd name="T2" fmla="*/ 1326 w 1326"/>
                <a:gd name="T3" fmla="*/ 214 h 214"/>
                <a:gd name="T4" fmla="*/ 1118 w 1326"/>
                <a:gd name="T5" fmla="*/ 0 h 214"/>
                <a:gd name="T6" fmla="*/ 0 w 1326"/>
                <a:gd name="T7" fmla="*/ 0 h 214"/>
                <a:gd name="T8" fmla="*/ 0 w 1326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6" h="214">
                  <a:moveTo>
                    <a:pt x="0" y="214"/>
                  </a:moveTo>
                  <a:lnTo>
                    <a:pt x="1326" y="214"/>
                  </a:lnTo>
                  <a:lnTo>
                    <a:pt x="1118" y="0"/>
                  </a:lnTo>
                  <a:lnTo>
                    <a:pt x="0" y="0"/>
                  </a:lnTo>
                  <a:lnTo>
                    <a:pt x="0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grpSp>
        <p:nvGrpSpPr>
          <p:cNvPr id="2110" name="Grup 2109"/>
          <p:cNvGrpSpPr/>
          <p:nvPr/>
        </p:nvGrpSpPr>
        <p:grpSpPr>
          <a:xfrm>
            <a:off x="652463" y="555625"/>
            <a:ext cx="204788" cy="4140000"/>
            <a:chOff x="852487" y="555625"/>
            <a:chExt cx="204788" cy="4140000"/>
          </a:xfrm>
        </p:grpSpPr>
        <p:sp>
          <p:nvSpPr>
            <p:cNvPr id="2100" name="Line 75"/>
            <p:cNvSpPr>
              <a:spLocks noChangeShapeType="1"/>
            </p:cNvSpPr>
            <p:nvPr/>
          </p:nvSpPr>
          <p:spPr bwMode="auto">
            <a:xfrm>
              <a:off x="954882" y="555625"/>
              <a:ext cx="0" cy="414000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101" name="Oval 76"/>
            <p:cNvSpPr>
              <a:spLocks noChangeArrowheads="1"/>
            </p:cNvSpPr>
            <p:nvPr/>
          </p:nvSpPr>
          <p:spPr bwMode="auto">
            <a:xfrm>
              <a:off x="852487" y="890535"/>
              <a:ext cx="204788" cy="195263"/>
            </a:xfrm>
            <a:prstGeom prst="ellipse">
              <a:avLst/>
            </a:prstGeom>
            <a:solidFill>
              <a:srgbClr val="FFFFFF"/>
            </a:solidFill>
            <a:ln w="61913" cap="flat">
              <a:solidFill>
                <a:srgbClr val="DADADA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2103" name="Metin kutusu 2102"/>
          <p:cNvSpPr txBox="1"/>
          <p:nvPr/>
        </p:nvSpPr>
        <p:spPr>
          <a:xfrm>
            <a:off x="908051" y="568325"/>
            <a:ext cx="5306261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b="1" dirty="0">
                <a:solidFill>
                  <a:srgbClr val="231F20"/>
                </a:solidFill>
              </a:rPr>
              <a:t>Kimler Risk Altında?</a:t>
            </a:r>
            <a:endParaRPr lang="tr-TR" sz="4800" b="1" dirty="0">
              <a:solidFill>
                <a:srgbClr val="EE742F"/>
              </a:solidFill>
            </a:endParaRPr>
          </a:p>
        </p:txBody>
      </p:sp>
      <p:sp>
        <p:nvSpPr>
          <p:cNvPr id="4" name="AutoShape 3"/>
          <p:cNvSpPr>
            <a:spLocks noChangeAspect="1" noChangeArrowheads="1" noTextEdit="1"/>
          </p:cNvSpPr>
          <p:nvPr/>
        </p:nvSpPr>
        <p:spPr bwMode="auto">
          <a:xfrm>
            <a:off x="960438" y="2438400"/>
            <a:ext cx="179387" cy="22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5" name="Oval 5"/>
          <p:cNvSpPr>
            <a:spLocks noChangeArrowheads="1"/>
          </p:cNvSpPr>
          <p:nvPr/>
        </p:nvSpPr>
        <p:spPr bwMode="auto">
          <a:xfrm>
            <a:off x="7272338" y="890588"/>
            <a:ext cx="4021138" cy="4021137"/>
          </a:xfrm>
          <a:prstGeom prst="ellipse">
            <a:avLst/>
          </a:prstGeom>
          <a:noFill/>
          <a:ln w="241300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6" name="Oval 6"/>
          <p:cNvSpPr>
            <a:spLocks noChangeArrowheads="1"/>
          </p:cNvSpPr>
          <p:nvPr/>
        </p:nvSpPr>
        <p:spPr bwMode="auto">
          <a:xfrm>
            <a:off x="7685088" y="1303338"/>
            <a:ext cx="3194050" cy="3195637"/>
          </a:xfrm>
          <a:prstGeom prst="ellipse">
            <a:avLst/>
          </a:prstGeom>
          <a:blipFill dpi="0" rotWithShape="1">
            <a:blip r:embed="rId4"/>
            <a:srcRect/>
            <a:stretch>
              <a:fillRect l="-28000" t="-7000" r="-69000" b="-1000"/>
            </a:stretch>
          </a:blipFill>
          <a:ln w="15875" cap="flat">
            <a:solidFill>
              <a:srgbClr val="11A74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3" name="Metin kutusu 82"/>
          <p:cNvSpPr txBox="1"/>
          <p:nvPr/>
        </p:nvSpPr>
        <p:spPr>
          <a:xfrm>
            <a:off x="942333" y="1920550"/>
            <a:ext cx="520886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Olumsuz ve bağımlı arkadaş çevresi bulunanlar,</a:t>
            </a:r>
          </a:p>
        </p:txBody>
      </p:sp>
      <p:sp>
        <p:nvSpPr>
          <p:cNvPr id="84" name="Line 5"/>
          <p:cNvSpPr>
            <a:spLocks noChangeShapeType="1"/>
          </p:cNvSpPr>
          <p:nvPr/>
        </p:nvSpPr>
        <p:spPr bwMode="auto">
          <a:xfrm>
            <a:off x="756520" y="2128298"/>
            <a:ext cx="179387" cy="0"/>
          </a:xfrm>
          <a:prstGeom prst="line">
            <a:avLst/>
          </a:prstGeom>
          <a:noFill/>
          <a:ln w="15875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9" name="Metin kutusu 88"/>
          <p:cNvSpPr txBox="1"/>
          <p:nvPr/>
        </p:nvSpPr>
        <p:spPr>
          <a:xfrm>
            <a:off x="942333" y="2438862"/>
            <a:ext cx="4959499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Ders başarısı sürekli düşük olan ya da okul dışı</a:t>
            </a:r>
          </a:p>
          <a:p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faaliyetlere karşı isteksiz olanlar,</a:t>
            </a:r>
          </a:p>
        </p:txBody>
      </p:sp>
      <p:sp>
        <p:nvSpPr>
          <p:cNvPr id="90" name="Line 5"/>
          <p:cNvSpPr>
            <a:spLocks noChangeShapeType="1"/>
          </p:cNvSpPr>
          <p:nvPr/>
        </p:nvSpPr>
        <p:spPr bwMode="auto">
          <a:xfrm>
            <a:off x="756520" y="2646610"/>
            <a:ext cx="179387" cy="0"/>
          </a:xfrm>
          <a:prstGeom prst="line">
            <a:avLst/>
          </a:prstGeom>
          <a:noFill/>
          <a:ln w="15875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91" name="Metin kutusu 90"/>
          <p:cNvSpPr txBox="1"/>
          <p:nvPr/>
        </p:nvSpPr>
        <p:spPr>
          <a:xfrm>
            <a:off x="949786" y="3266025"/>
            <a:ext cx="5534336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20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Arkadaş edinme, iletişim kurma ve iletişimi devam</a:t>
            </a:r>
          </a:p>
          <a:p>
            <a:r>
              <a:rPr lang="tr-TR" sz="20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ettirme becerileri az olanlar.</a:t>
            </a:r>
          </a:p>
        </p:txBody>
      </p:sp>
      <p:sp>
        <p:nvSpPr>
          <p:cNvPr id="92" name="Line 5"/>
          <p:cNvSpPr>
            <a:spLocks noChangeShapeType="1"/>
          </p:cNvSpPr>
          <p:nvPr/>
        </p:nvSpPr>
        <p:spPr bwMode="auto">
          <a:xfrm>
            <a:off x="763973" y="3473773"/>
            <a:ext cx="179387" cy="0"/>
          </a:xfrm>
          <a:prstGeom prst="line">
            <a:avLst/>
          </a:prstGeom>
          <a:noFill/>
          <a:ln w="15875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93" name="Metin kutusu 92"/>
          <p:cNvSpPr txBox="1"/>
          <p:nvPr/>
        </p:nvSpPr>
        <p:spPr>
          <a:xfrm>
            <a:off x="949786" y="1406089"/>
            <a:ext cx="600664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Spordan uzak duran ve hareketsiz yaşamı tercih edenler,</a:t>
            </a:r>
          </a:p>
        </p:txBody>
      </p:sp>
      <p:sp>
        <p:nvSpPr>
          <p:cNvPr id="94" name="Line 5"/>
          <p:cNvSpPr>
            <a:spLocks noChangeShapeType="1"/>
          </p:cNvSpPr>
          <p:nvPr/>
        </p:nvSpPr>
        <p:spPr bwMode="auto">
          <a:xfrm>
            <a:off x="763973" y="1613837"/>
            <a:ext cx="179387" cy="0"/>
          </a:xfrm>
          <a:prstGeom prst="line">
            <a:avLst/>
          </a:prstGeom>
          <a:noFill/>
          <a:ln w="15875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37042741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0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21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21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21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000"/>
                            </p:stCondLst>
                            <p:childTnLst>
                              <p:par>
                                <p:cTn id="1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250"/>
                            </p:stCondLst>
                            <p:childTnLst>
                              <p:par>
                                <p:cTn id="2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25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25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250"/>
                                        <p:tgtEl>
                                          <p:spTgt spid="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1750"/>
                            </p:stCondLst>
                            <p:childTnLst>
                              <p:par>
                                <p:cTn id="3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25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25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2000"/>
                            </p:stCondLst>
                            <p:childTnLst>
                              <p:par>
                                <p:cTn id="4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25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25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2250"/>
                            </p:stCondLst>
                            <p:childTnLst>
                              <p:par>
                                <p:cTn id="4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25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25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2500"/>
                            </p:stCondLst>
                            <p:childTnLst>
                              <p:par>
                                <p:cTn id="5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25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85" grpId="0" animBg="1"/>
      <p:bldP spid="86" grpId="0" animBg="1"/>
      <p:bldP spid="83" grpId="0"/>
      <p:bldP spid="84" grpId="0" animBg="1"/>
      <p:bldP spid="89" grpId="0"/>
      <p:bldP spid="90" grpId="0" animBg="1"/>
      <p:bldP spid="91" grpId="0"/>
      <p:bldP spid="92" grpId="0" animBg="1"/>
      <p:bldP spid="93" grpId="0"/>
      <p:bldP spid="94" grpId="0" animBg="1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82325" y="5567966"/>
                <a:ext cx="340158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>
                    <a:solidFill>
                      <a:srgbClr val="B2B2B2"/>
                    </a:solidFill>
                  </a:rPr>
                  <a:t>7</a:t>
                </a:r>
              </a:p>
            </p:txBody>
          </p:sp>
        </p:grpSp>
      </p:grpSp>
      <p:grpSp>
        <p:nvGrpSpPr>
          <p:cNvPr id="2096" name="Grup 2095"/>
          <p:cNvGrpSpPr/>
          <p:nvPr/>
        </p:nvGrpSpPr>
        <p:grpSpPr>
          <a:xfrm>
            <a:off x="-6350" y="0"/>
            <a:ext cx="12201525" cy="339725"/>
            <a:chOff x="-6350" y="0"/>
            <a:chExt cx="12201525" cy="339725"/>
          </a:xfrm>
        </p:grpSpPr>
        <p:sp>
          <p:nvSpPr>
            <p:cNvPr id="2094" name="Freeform 70"/>
            <p:cNvSpPr>
              <a:spLocks/>
            </p:cNvSpPr>
            <p:nvPr/>
          </p:nvSpPr>
          <p:spPr bwMode="auto">
            <a:xfrm>
              <a:off x="1812925" y="0"/>
              <a:ext cx="10382250" cy="339725"/>
            </a:xfrm>
            <a:custGeom>
              <a:avLst/>
              <a:gdLst>
                <a:gd name="T0" fmla="*/ 207 w 6540"/>
                <a:gd name="T1" fmla="*/ 214 h 214"/>
                <a:gd name="T2" fmla="*/ 6540 w 6540"/>
                <a:gd name="T3" fmla="*/ 214 h 214"/>
                <a:gd name="T4" fmla="*/ 6540 w 6540"/>
                <a:gd name="T5" fmla="*/ 0 h 214"/>
                <a:gd name="T6" fmla="*/ 0 w 6540"/>
                <a:gd name="T7" fmla="*/ 0 h 214"/>
                <a:gd name="T8" fmla="*/ 207 w 6540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40" h="214">
                  <a:moveTo>
                    <a:pt x="207" y="214"/>
                  </a:moveTo>
                  <a:lnTo>
                    <a:pt x="6540" y="214"/>
                  </a:lnTo>
                  <a:lnTo>
                    <a:pt x="6540" y="0"/>
                  </a:lnTo>
                  <a:lnTo>
                    <a:pt x="0" y="0"/>
                  </a:lnTo>
                  <a:lnTo>
                    <a:pt x="207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5" name="Freeform 71"/>
            <p:cNvSpPr>
              <a:spLocks/>
            </p:cNvSpPr>
            <p:nvPr/>
          </p:nvSpPr>
          <p:spPr bwMode="auto">
            <a:xfrm>
              <a:off x="-6350" y="0"/>
              <a:ext cx="2105025" cy="339725"/>
            </a:xfrm>
            <a:custGeom>
              <a:avLst/>
              <a:gdLst>
                <a:gd name="T0" fmla="*/ 0 w 1326"/>
                <a:gd name="T1" fmla="*/ 214 h 214"/>
                <a:gd name="T2" fmla="*/ 1326 w 1326"/>
                <a:gd name="T3" fmla="*/ 214 h 214"/>
                <a:gd name="T4" fmla="*/ 1118 w 1326"/>
                <a:gd name="T5" fmla="*/ 0 h 214"/>
                <a:gd name="T6" fmla="*/ 0 w 1326"/>
                <a:gd name="T7" fmla="*/ 0 h 214"/>
                <a:gd name="T8" fmla="*/ 0 w 1326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6" h="214">
                  <a:moveTo>
                    <a:pt x="0" y="214"/>
                  </a:moveTo>
                  <a:lnTo>
                    <a:pt x="1326" y="214"/>
                  </a:lnTo>
                  <a:lnTo>
                    <a:pt x="1118" y="0"/>
                  </a:lnTo>
                  <a:lnTo>
                    <a:pt x="0" y="0"/>
                  </a:lnTo>
                  <a:lnTo>
                    <a:pt x="0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grpSp>
        <p:nvGrpSpPr>
          <p:cNvPr id="2110" name="Grup 2109"/>
          <p:cNvGrpSpPr/>
          <p:nvPr/>
        </p:nvGrpSpPr>
        <p:grpSpPr>
          <a:xfrm>
            <a:off x="652463" y="555625"/>
            <a:ext cx="204788" cy="4140000"/>
            <a:chOff x="852487" y="555625"/>
            <a:chExt cx="204788" cy="4140000"/>
          </a:xfrm>
        </p:grpSpPr>
        <p:sp>
          <p:nvSpPr>
            <p:cNvPr id="2100" name="Line 75"/>
            <p:cNvSpPr>
              <a:spLocks noChangeShapeType="1"/>
            </p:cNvSpPr>
            <p:nvPr/>
          </p:nvSpPr>
          <p:spPr bwMode="auto">
            <a:xfrm>
              <a:off x="954882" y="555625"/>
              <a:ext cx="0" cy="414000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101" name="Oval 76"/>
            <p:cNvSpPr>
              <a:spLocks noChangeArrowheads="1"/>
            </p:cNvSpPr>
            <p:nvPr/>
          </p:nvSpPr>
          <p:spPr bwMode="auto">
            <a:xfrm>
              <a:off x="852487" y="890535"/>
              <a:ext cx="204788" cy="195263"/>
            </a:xfrm>
            <a:prstGeom prst="ellipse">
              <a:avLst/>
            </a:prstGeom>
            <a:solidFill>
              <a:srgbClr val="FFFFFF"/>
            </a:solidFill>
            <a:ln w="61913" cap="flat">
              <a:solidFill>
                <a:srgbClr val="DADADA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2103" name="Metin kutusu 2102"/>
          <p:cNvSpPr txBox="1"/>
          <p:nvPr/>
        </p:nvSpPr>
        <p:spPr>
          <a:xfrm>
            <a:off x="908051" y="568325"/>
            <a:ext cx="5306261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b="1" dirty="0">
                <a:solidFill>
                  <a:srgbClr val="231F20"/>
                </a:solidFill>
              </a:rPr>
              <a:t>Kimler Risk Altında?</a:t>
            </a:r>
            <a:endParaRPr lang="tr-TR" sz="4800" b="1" dirty="0">
              <a:solidFill>
                <a:srgbClr val="EE742F"/>
              </a:solidFill>
            </a:endParaRPr>
          </a:p>
        </p:txBody>
      </p:sp>
      <p:sp>
        <p:nvSpPr>
          <p:cNvPr id="4" name="AutoShape 3"/>
          <p:cNvSpPr>
            <a:spLocks noChangeAspect="1" noChangeArrowheads="1" noTextEdit="1"/>
          </p:cNvSpPr>
          <p:nvPr/>
        </p:nvSpPr>
        <p:spPr bwMode="auto">
          <a:xfrm>
            <a:off x="960438" y="2438400"/>
            <a:ext cx="179387" cy="22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5" name="Oval 5"/>
          <p:cNvSpPr>
            <a:spLocks noChangeArrowheads="1"/>
          </p:cNvSpPr>
          <p:nvPr/>
        </p:nvSpPr>
        <p:spPr bwMode="auto">
          <a:xfrm>
            <a:off x="7272338" y="890588"/>
            <a:ext cx="4021138" cy="4021137"/>
          </a:xfrm>
          <a:prstGeom prst="ellipse">
            <a:avLst/>
          </a:prstGeom>
          <a:noFill/>
          <a:ln w="241300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6" name="Oval 6"/>
          <p:cNvSpPr>
            <a:spLocks noChangeArrowheads="1"/>
          </p:cNvSpPr>
          <p:nvPr/>
        </p:nvSpPr>
        <p:spPr bwMode="auto">
          <a:xfrm>
            <a:off x="7685088" y="1303338"/>
            <a:ext cx="3194050" cy="3195637"/>
          </a:xfrm>
          <a:prstGeom prst="ellipse">
            <a:avLst/>
          </a:prstGeom>
          <a:blipFill dpi="0" rotWithShape="1">
            <a:blip r:embed="rId4"/>
            <a:srcRect/>
            <a:stretch>
              <a:fillRect l="-28000" t="-7000" r="-69000" b="-1000"/>
            </a:stretch>
          </a:blipFill>
          <a:ln w="15875" cap="flat">
            <a:solidFill>
              <a:srgbClr val="11A74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3" name="Metin kutusu 82"/>
          <p:cNvSpPr txBox="1"/>
          <p:nvPr/>
        </p:nvSpPr>
        <p:spPr>
          <a:xfrm>
            <a:off x="942333" y="1920550"/>
            <a:ext cx="451976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Sosyal ilişkilerinde kendini ifade etmekte</a:t>
            </a:r>
          </a:p>
          <a:p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güçlük yaşayanlar,</a:t>
            </a:r>
          </a:p>
        </p:txBody>
      </p:sp>
      <p:sp>
        <p:nvSpPr>
          <p:cNvPr id="84" name="Line 5"/>
          <p:cNvSpPr>
            <a:spLocks noChangeShapeType="1"/>
          </p:cNvSpPr>
          <p:nvPr/>
        </p:nvSpPr>
        <p:spPr bwMode="auto">
          <a:xfrm>
            <a:off x="756520" y="2128298"/>
            <a:ext cx="179387" cy="0"/>
          </a:xfrm>
          <a:prstGeom prst="line">
            <a:avLst/>
          </a:prstGeom>
          <a:noFill/>
          <a:ln w="15875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9" name="Metin kutusu 88"/>
          <p:cNvSpPr txBox="1"/>
          <p:nvPr/>
        </p:nvSpPr>
        <p:spPr>
          <a:xfrm>
            <a:off x="942333" y="2747194"/>
            <a:ext cx="4576125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Aile içi çatışmalar yaşayan, sağlıklı iletişimi</a:t>
            </a:r>
          </a:p>
          <a:p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olmayan aile üyeleri,</a:t>
            </a:r>
          </a:p>
        </p:txBody>
      </p:sp>
      <p:sp>
        <p:nvSpPr>
          <p:cNvPr id="90" name="Line 5"/>
          <p:cNvSpPr>
            <a:spLocks noChangeShapeType="1"/>
          </p:cNvSpPr>
          <p:nvPr/>
        </p:nvSpPr>
        <p:spPr bwMode="auto">
          <a:xfrm>
            <a:off x="756520" y="2935369"/>
            <a:ext cx="179387" cy="0"/>
          </a:xfrm>
          <a:prstGeom prst="line">
            <a:avLst/>
          </a:prstGeom>
          <a:noFill/>
          <a:ln w="15875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91" name="Metin kutusu 90"/>
          <p:cNvSpPr txBox="1"/>
          <p:nvPr/>
        </p:nvSpPr>
        <p:spPr>
          <a:xfrm>
            <a:off x="949786" y="3574357"/>
            <a:ext cx="5534336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Hayatlarında kaliteli vakit geçirebileceği aktiviteler</a:t>
            </a:r>
          </a:p>
          <a:p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bulunmayanlar.</a:t>
            </a:r>
          </a:p>
        </p:txBody>
      </p:sp>
      <p:sp>
        <p:nvSpPr>
          <p:cNvPr id="92" name="Line 5"/>
          <p:cNvSpPr>
            <a:spLocks noChangeShapeType="1"/>
          </p:cNvSpPr>
          <p:nvPr/>
        </p:nvSpPr>
        <p:spPr bwMode="auto">
          <a:xfrm>
            <a:off x="763973" y="3762530"/>
            <a:ext cx="179387" cy="0"/>
          </a:xfrm>
          <a:prstGeom prst="line">
            <a:avLst/>
          </a:prstGeom>
          <a:noFill/>
          <a:ln w="15875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93" name="Metin kutusu 92"/>
          <p:cNvSpPr txBox="1"/>
          <p:nvPr/>
        </p:nvSpPr>
        <p:spPr>
          <a:xfrm>
            <a:off x="949786" y="1406089"/>
            <a:ext cx="600664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Aileleri teknolojiyi olumsuz ve bilinçsiz kullanan bireyler,</a:t>
            </a:r>
          </a:p>
        </p:txBody>
      </p:sp>
      <p:sp>
        <p:nvSpPr>
          <p:cNvPr id="94" name="Line 5"/>
          <p:cNvSpPr>
            <a:spLocks noChangeShapeType="1"/>
          </p:cNvSpPr>
          <p:nvPr/>
        </p:nvSpPr>
        <p:spPr bwMode="auto">
          <a:xfrm>
            <a:off x="763973" y="1613837"/>
            <a:ext cx="179387" cy="0"/>
          </a:xfrm>
          <a:prstGeom prst="line">
            <a:avLst/>
          </a:prstGeom>
          <a:noFill/>
          <a:ln w="15875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69597246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0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21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21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21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000"/>
                            </p:stCondLst>
                            <p:childTnLst>
                              <p:par>
                                <p:cTn id="1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250"/>
                            </p:stCondLst>
                            <p:childTnLst>
                              <p:par>
                                <p:cTn id="2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25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25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250"/>
                                        <p:tgtEl>
                                          <p:spTgt spid="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1750"/>
                            </p:stCondLst>
                            <p:childTnLst>
                              <p:par>
                                <p:cTn id="3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25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25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2000"/>
                            </p:stCondLst>
                            <p:childTnLst>
                              <p:par>
                                <p:cTn id="4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25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25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2250"/>
                            </p:stCondLst>
                            <p:childTnLst>
                              <p:par>
                                <p:cTn id="4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25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25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2500"/>
                            </p:stCondLst>
                            <p:childTnLst>
                              <p:par>
                                <p:cTn id="5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25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85" grpId="0" animBg="1"/>
      <p:bldP spid="86" grpId="0" animBg="1"/>
      <p:bldP spid="83" grpId="0"/>
      <p:bldP spid="84" grpId="0" animBg="1"/>
      <p:bldP spid="89" grpId="0"/>
      <p:bldP spid="90" grpId="0" animBg="1"/>
      <p:bldP spid="91" grpId="0"/>
      <p:bldP spid="92" grpId="0" animBg="1"/>
      <p:bldP spid="93" grpId="0"/>
      <p:bldP spid="94" grpId="0" animBg="1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97" name="Resim 209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886349" y="463623"/>
            <a:ext cx="772112" cy="1391330"/>
          </a:xfrm>
          <a:prstGeom prst="rect">
            <a:avLst/>
          </a:prstGeom>
        </p:spPr>
      </p:pic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82075" y="5567966"/>
                <a:ext cx="340658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 smtClean="0">
                    <a:solidFill>
                      <a:srgbClr val="B2B2B2"/>
                    </a:solidFill>
                  </a:rPr>
                  <a:t>8</a:t>
                </a:r>
                <a:endParaRPr lang="tr-TR" sz="2400" b="1" dirty="0">
                  <a:solidFill>
                    <a:srgbClr val="B2B2B2"/>
                  </a:solidFill>
                </a:endParaRPr>
              </a:p>
            </p:txBody>
          </p:sp>
        </p:grpSp>
      </p:grpSp>
      <p:grpSp>
        <p:nvGrpSpPr>
          <p:cNvPr id="2096" name="Grup 2095"/>
          <p:cNvGrpSpPr/>
          <p:nvPr/>
        </p:nvGrpSpPr>
        <p:grpSpPr>
          <a:xfrm>
            <a:off x="-6350" y="0"/>
            <a:ext cx="12201525" cy="339725"/>
            <a:chOff x="-6350" y="0"/>
            <a:chExt cx="12201525" cy="339725"/>
          </a:xfrm>
        </p:grpSpPr>
        <p:sp>
          <p:nvSpPr>
            <p:cNvPr id="2094" name="Freeform 70"/>
            <p:cNvSpPr>
              <a:spLocks/>
            </p:cNvSpPr>
            <p:nvPr/>
          </p:nvSpPr>
          <p:spPr bwMode="auto">
            <a:xfrm>
              <a:off x="1812925" y="0"/>
              <a:ext cx="10382250" cy="339725"/>
            </a:xfrm>
            <a:custGeom>
              <a:avLst/>
              <a:gdLst>
                <a:gd name="T0" fmla="*/ 207 w 6540"/>
                <a:gd name="T1" fmla="*/ 214 h 214"/>
                <a:gd name="T2" fmla="*/ 6540 w 6540"/>
                <a:gd name="T3" fmla="*/ 214 h 214"/>
                <a:gd name="T4" fmla="*/ 6540 w 6540"/>
                <a:gd name="T5" fmla="*/ 0 h 214"/>
                <a:gd name="T6" fmla="*/ 0 w 6540"/>
                <a:gd name="T7" fmla="*/ 0 h 214"/>
                <a:gd name="T8" fmla="*/ 207 w 6540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40" h="214">
                  <a:moveTo>
                    <a:pt x="207" y="214"/>
                  </a:moveTo>
                  <a:lnTo>
                    <a:pt x="6540" y="214"/>
                  </a:lnTo>
                  <a:lnTo>
                    <a:pt x="6540" y="0"/>
                  </a:lnTo>
                  <a:lnTo>
                    <a:pt x="0" y="0"/>
                  </a:lnTo>
                  <a:lnTo>
                    <a:pt x="207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5" name="Freeform 71"/>
            <p:cNvSpPr>
              <a:spLocks/>
            </p:cNvSpPr>
            <p:nvPr/>
          </p:nvSpPr>
          <p:spPr bwMode="auto">
            <a:xfrm>
              <a:off x="-6350" y="0"/>
              <a:ext cx="2105025" cy="339725"/>
            </a:xfrm>
            <a:custGeom>
              <a:avLst/>
              <a:gdLst>
                <a:gd name="T0" fmla="*/ 0 w 1326"/>
                <a:gd name="T1" fmla="*/ 214 h 214"/>
                <a:gd name="T2" fmla="*/ 1326 w 1326"/>
                <a:gd name="T3" fmla="*/ 214 h 214"/>
                <a:gd name="T4" fmla="*/ 1118 w 1326"/>
                <a:gd name="T5" fmla="*/ 0 h 214"/>
                <a:gd name="T6" fmla="*/ 0 w 1326"/>
                <a:gd name="T7" fmla="*/ 0 h 214"/>
                <a:gd name="T8" fmla="*/ 0 w 1326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6" h="214">
                  <a:moveTo>
                    <a:pt x="0" y="214"/>
                  </a:moveTo>
                  <a:lnTo>
                    <a:pt x="1326" y="214"/>
                  </a:lnTo>
                  <a:lnTo>
                    <a:pt x="1118" y="0"/>
                  </a:lnTo>
                  <a:lnTo>
                    <a:pt x="0" y="0"/>
                  </a:lnTo>
                  <a:lnTo>
                    <a:pt x="0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2103" name="Metin kutusu 2102"/>
          <p:cNvSpPr txBox="1"/>
          <p:nvPr/>
        </p:nvSpPr>
        <p:spPr>
          <a:xfrm>
            <a:off x="652463" y="568325"/>
            <a:ext cx="4977132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b="1" dirty="0">
                <a:solidFill>
                  <a:srgbClr val="E61F4F"/>
                </a:solidFill>
              </a:rPr>
              <a:t>Süreç Nasıl Başlar?</a:t>
            </a:r>
          </a:p>
        </p:txBody>
      </p:sp>
      <p:sp>
        <p:nvSpPr>
          <p:cNvPr id="4" name="AutoShape 3"/>
          <p:cNvSpPr>
            <a:spLocks noChangeAspect="1" noChangeArrowheads="1" noTextEdit="1"/>
          </p:cNvSpPr>
          <p:nvPr/>
        </p:nvSpPr>
        <p:spPr bwMode="auto">
          <a:xfrm>
            <a:off x="960438" y="2438400"/>
            <a:ext cx="179387" cy="22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pic>
        <p:nvPicPr>
          <p:cNvPr id="3" name="Resim 2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079484" y="2027667"/>
            <a:ext cx="1878255" cy="1878255"/>
          </a:xfrm>
          <a:prstGeom prst="rect">
            <a:avLst/>
          </a:prstGeom>
        </p:spPr>
      </p:pic>
      <p:sp>
        <p:nvSpPr>
          <p:cNvPr id="5" name="Metin kutusu 4"/>
          <p:cNvSpPr txBox="1"/>
          <p:nvPr/>
        </p:nvSpPr>
        <p:spPr>
          <a:xfrm>
            <a:off x="1219017" y="2539992"/>
            <a:ext cx="1565842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tr-TR" sz="1600" b="1" dirty="0"/>
              <a:t>Önce</a:t>
            </a:r>
          </a:p>
          <a:p>
            <a:pPr algn="ctr"/>
            <a:r>
              <a:rPr lang="tr-TR" sz="1600" b="1" dirty="0"/>
              <a:t>can sıkıntısıyla</a:t>
            </a:r>
          </a:p>
          <a:p>
            <a:pPr algn="ctr"/>
            <a:r>
              <a:rPr lang="tr-TR" sz="1600" b="1" dirty="0"/>
              <a:t>başlar</a:t>
            </a:r>
          </a:p>
        </p:txBody>
      </p:sp>
      <p:pic>
        <p:nvPicPr>
          <p:cNvPr id="6" name="Resim 5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2476879" y="3476579"/>
            <a:ext cx="288363" cy="288363"/>
          </a:xfrm>
          <a:prstGeom prst="rect">
            <a:avLst/>
          </a:prstGeom>
        </p:spPr>
      </p:pic>
      <p:pic>
        <p:nvPicPr>
          <p:cNvPr id="2088" name="Resim 2087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2698750" y="3315180"/>
            <a:ext cx="2797275" cy="1062124"/>
          </a:xfrm>
          <a:prstGeom prst="rect">
            <a:avLst/>
          </a:prstGeom>
        </p:spPr>
      </p:pic>
      <p:sp>
        <p:nvSpPr>
          <p:cNvPr id="85" name="Metin kutusu 84"/>
          <p:cNvSpPr txBox="1"/>
          <p:nvPr/>
        </p:nvSpPr>
        <p:spPr>
          <a:xfrm>
            <a:off x="5220347" y="1978851"/>
            <a:ext cx="3029634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tr-TR" sz="1600" b="1" dirty="0"/>
              <a:t>Can sıkıntısını giderecek</a:t>
            </a:r>
          </a:p>
          <a:p>
            <a:pPr algn="ctr"/>
            <a:r>
              <a:rPr lang="tr-TR" sz="1600" b="1" dirty="0"/>
              <a:t>daha aktif, daha verimli ve faydalı</a:t>
            </a:r>
          </a:p>
          <a:p>
            <a:pPr algn="ctr"/>
            <a:r>
              <a:rPr lang="tr-TR" sz="1600" b="1" dirty="0"/>
              <a:t>uğraşlar bulamamakla ve</a:t>
            </a:r>
          </a:p>
          <a:p>
            <a:pPr algn="ctr"/>
            <a:r>
              <a:rPr lang="tr-TR" sz="1600" b="1" dirty="0"/>
              <a:t>sonunda teknolojik aygıtlarla</a:t>
            </a:r>
          </a:p>
          <a:p>
            <a:pPr algn="ctr"/>
            <a:r>
              <a:rPr lang="tr-TR" sz="1600" b="1" dirty="0"/>
              <a:t>baş başa geçirilen zamanla</a:t>
            </a:r>
          </a:p>
          <a:p>
            <a:pPr algn="ctr"/>
            <a:r>
              <a:rPr lang="tr-TR" sz="1600" b="1" dirty="0"/>
              <a:t>devam eder.</a:t>
            </a:r>
          </a:p>
        </p:txBody>
      </p:sp>
      <p:pic>
        <p:nvPicPr>
          <p:cNvPr id="2091" name="Resim 2090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8278847" y="1229592"/>
            <a:ext cx="2713211" cy="985698"/>
          </a:xfrm>
          <a:prstGeom prst="rect">
            <a:avLst/>
          </a:prstGeom>
        </p:spPr>
      </p:pic>
      <p:grpSp>
        <p:nvGrpSpPr>
          <p:cNvPr id="2092" name="Grup 2091"/>
          <p:cNvGrpSpPr/>
          <p:nvPr/>
        </p:nvGrpSpPr>
        <p:grpSpPr>
          <a:xfrm>
            <a:off x="10417175" y="1555988"/>
            <a:ext cx="1861718" cy="1468173"/>
            <a:chOff x="8728156" y="1612168"/>
            <a:chExt cx="1861718" cy="1468173"/>
          </a:xfrm>
        </p:grpSpPr>
        <p:sp>
          <p:nvSpPr>
            <p:cNvPr id="87" name="Metin kutusu 86"/>
            <p:cNvSpPr txBox="1"/>
            <p:nvPr/>
          </p:nvSpPr>
          <p:spPr>
            <a:xfrm>
              <a:off x="8728156" y="1612168"/>
              <a:ext cx="1839827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tr-TR" sz="4800" b="1" dirty="0">
                  <a:solidFill>
                    <a:srgbClr val="FAB529"/>
                  </a:solidFill>
                </a:rPr>
                <a:t>ve</a:t>
              </a:r>
            </a:p>
          </p:txBody>
        </p:sp>
        <p:sp>
          <p:nvSpPr>
            <p:cNvPr id="88" name="Metin kutusu 87"/>
            <p:cNvSpPr txBox="1"/>
            <p:nvPr/>
          </p:nvSpPr>
          <p:spPr>
            <a:xfrm>
              <a:off x="8728156" y="2022901"/>
              <a:ext cx="1839827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tr-TR" sz="4800" b="1" dirty="0">
                  <a:solidFill>
                    <a:srgbClr val="FAB529"/>
                  </a:solidFill>
                </a:rPr>
                <a:t>sonra</a:t>
              </a:r>
            </a:p>
          </p:txBody>
        </p:sp>
        <p:sp>
          <p:nvSpPr>
            <p:cNvPr id="89" name="Metin kutusu 88"/>
            <p:cNvSpPr txBox="1"/>
            <p:nvPr/>
          </p:nvSpPr>
          <p:spPr>
            <a:xfrm>
              <a:off x="8750047" y="2249344"/>
              <a:ext cx="1839827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tr-TR" sz="4800" b="1" dirty="0">
                  <a:solidFill>
                    <a:srgbClr val="231F20"/>
                  </a:solidFill>
                </a:rPr>
                <a:t>…</a:t>
              </a:r>
            </a:p>
          </p:txBody>
        </p:sp>
      </p:grpSp>
      <p:pic>
        <p:nvPicPr>
          <p:cNvPr id="2093" name="Resim 2092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10992058" y="2815748"/>
            <a:ext cx="1910957" cy="1834899"/>
          </a:xfrm>
          <a:prstGeom prst="rect">
            <a:avLst/>
          </a:prstGeom>
        </p:spPr>
      </p:pic>
      <p:pic>
        <p:nvPicPr>
          <p:cNvPr id="2098" name="Resim 2097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2020848" y="4038047"/>
            <a:ext cx="630000" cy="720000"/>
          </a:xfrm>
          <a:prstGeom prst="rect">
            <a:avLst/>
          </a:prstGeom>
        </p:spPr>
      </p:pic>
      <p:pic>
        <p:nvPicPr>
          <p:cNvPr id="2099" name="Resim 2098"/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3308884" y="3111847"/>
            <a:ext cx="1046250" cy="821250"/>
          </a:xfrm>
          <a:prstGeom prst="rect">
            <a:avLst/>
          </a:prstGeom>
        </p:spPr>
      </p:pic>
      <p:pic>
        <p:nvPicPr>
          <p:cNvPr id="2100" name="Resim 2099"/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>
            <a:off x="5989752" y="4460546"/>
            <a:ext cx="848220" cy="794078"/>
          </a:xfrm>
          <a:prstGeom prst="rect">
            <a:avLst/>
          </a:prstGeom>
        </p:spPr>
      </p:pic>
      <p:pic>
        <p:nvPicPr>
          <p:cNvPr id="2101" name="Resim 2100"/>
          <p:cNvPicPr>
            <a:picLocks noChangeAspect="1"/>
          </p:cNvPicPr>
          <p:nvPr/>
        </p:nvPicPr>
        <p:blipFill>
          <a:blip r:embed="rId13"/>
          <a:stretch>
            <a:fillRect/>
          </a:stretch>
        </p:blipFill>
        <p:spPr>
          <a:xfrm>
            <a:off x="8436543" y="3685429"/>
            <a:ext cx="1068750" cy="1383750"/>
          </a:xfrm>
          <a:prstGeom prst="rect">
            <a:avLst/>
          </a:prstGeom>
        </p:spPr>
      </p:pic>
      <p:pic>
        <p:nvPicPr>
          <p:cNvPr id="2102" name="Resim 2101"/>
          <p:cNvPicPr>
            <a:picLocks noChangeAspect="1"/>
          </p:cNvPicPr>
          <p:nvPr/>
        </p:nvPicPr>
        <p:blipFill>
          <a:blip r:embed="rId14"/>
          <a:stretch>
            <a:fillRect/>
          </a:stretch>
        </p:blipFill>
        <p:spPr>
          <a:xfrm>
            <a:off x="9069769" y="1569044"/>
            <a:ext cx="1102500" cy="1248750"/>
          </a:xfrm>
          <a:prstGeom prst="rect">
            <a:avLst/>
          </a:prstGeom>
        </p:spPr>
      </p:pic>
      <p:pic>
        <p:nvPicPr>
          <p:cNvPr id="2104" name="Resim 2103"/>
          <p:cNvPicPr>
            <a:picLocks noChangeAspect="1"/>
          </p:cNvPicPr>
          <p:nvPr/>
        </p:nvPicPr>
        <p:blipFill>
          <a:blip r:embed="rId15"/>
          <a:stretch>
            <a:fillRect/>
          </a:stretch>
        </p:blipFill>
        <p:spPr>
          <a:xfrm>
            <a:off x="10541726" y="4143556"/>
            <a:ext cx="720000" cy="5625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9203488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0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750"/>
                            </p:stCondLst>
                            <p:childTnLst>
                              <p:par>
                                <p:cTn id="1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20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21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23" dur="25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250"/>
                            </p:stCondLst>
                            <p:childTnLst>
                              <p:par>
                                <p:cTn id="2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5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500"/>
                            </p:stCondLst>
                            <p:childTnLst>
                              <p:par>
                                <p:cTn id="2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25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1750"/>
                            </p:stCondLst>
                            <p:childTnLst>
                              <p:par>
                                <p:cTn id="33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5" dur="250"/>
                                        <p:tgtEl>
                                          <p:spTgt spid="20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2000"/>
                            </p:stCondLst>
                            <p:childTnLst>
                              <p:par>
                                <p:cTn id="3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25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2250"/>
                            </p:stCondLst>
                            <p:childTnLst>
                              <p:par>
                                <p:cTn id="41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3" dur="250"/>
                                        <p:tgtEl>
                                          <p:spTgt spid="20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2500"/>
                            </p:stCondLst>
                            <p:childTnLst>
                              <p:par>
                                <p:cTn id="4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250"/>
                                        <p:tgtEl>
                                          <p:spTgt spid="20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2750"/>
                            </p:stCondLst>
                            <p:childTnLst>
                              <p:par>
                                <p:cTn id="49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1" dur="250"/>
                                        <p:tgtEl>
                                          <p:spTgt spid="20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3000"/>
                            </p:stCondLst>
                            <p:childTnLst>
                              <p:par>
                                <p:cTn id="5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250"/>
                                        <p:tgtEl>
                                          <p:spTgt spid="20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3250"/>
                            </p:stCondLst>
                            <p:childTnLst>
                              <p:par>
                                <p:cTn id="5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9" dur="250"/>
                                        <p:tgtEl>
                                          <p:spTgt spid="20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3500"/>
                            </p:stCondLst>
                            <p:childTnLst>
                              <p:par>
                                <p:cTn id="6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250"/>
                                        <p:tgtEl>
                                          <p:spTgt spid="2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3750"/>
                            </p:stCondLst>
                            <p:childTnLst>
                              <p:par>
                                <p:cTn id="6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250"/>
                                        <p:tgtEl>
                                          <p:spTgt spid="2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4000"/>
                            </p:stCondLst>
                            <p:childTnLst>
                              <p:par>
                                <p:cTn id="6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1" dur="250"/>
                                        <p:tgtEl>
                                          <p:spTgt spid="2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4250"/>
                            </p:stCondLst>
                            <p:childTnLst>
                              <p:par>
                                <p:cTn id="7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5" dur="250"/>
                                        <p:tgtEl>
                                          <p:spTgt spid="2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5" grpId="0"/>
      <p:bldP spid="85" grpId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82075" y="5567966"/>
                <a:ext cx="340658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 smtClean="0">
                    <a:solidFill>
                      <a:srgbClr val="B2B2B2"/>
                    </a:solidFill>
                  </a:rPr>
                  <a:t>9</a:t>
                </a:r>
                <a:endParaRPr lang="tr-TR" sz="2400" b="1" dirty="0">
                  <a:solidFill>
                    <a:srgbClr val="B2B2B2"/>
                  </a:solidFill>
                </a:endParaRPr>
              </a:p>
            </p:txBody>
          </p:sp>
        </p:grpSp>
      </p:grpSp>
      <p:grpSp>
        <p:nvGrpSpPr>
          <p:cNvPr id="2096" name="Grup 2095"/>
          <p:cNvGrpSpPr/>
          <p:nvPr/>
        </p:nvGrpSpPr>
        <p:grpSpPr>
          <a:xfrm>
            <a:off x="-6350" y="0"/>
            <a:ext cx="12201525" cy="339725"/>
            <a:chOff x="-6350" y="0"/>
            <a:chExt cx="12201525" cy="339725"/>
          </a:xfrm>
        </p:grpSpPr>
        <p:sp>
          <p:nvSpPr>
            <p:cNvPr id="2094" name="Freeform 70"/>
            <p:cNvSpPr>
              <a:spLocks/>
            </p:cNvSpPr>
            <p:nvPr/>
          </p:nvSpPr>
          <p:spPr bwMode="auto">
            <a:xfrm>
              <a:off x="1812925" y="0"/>
              <a:ext cx="10382250" cy="339725"/>
            </a:xfrm>
            <a:custGeom>
              <a:avLst/>
              <a:gdLst>
                <a:gd name="T0" fmla="*/ 207 w 6540"/>
                <a:gd name="T1" fmla="*/ 214 h 214"/>
                <a:gd name="T2" fmla="*/ 6540 w 6540"/>
                <a:gd name="T3" fmla="*/ 214 h 214"/>
                <a:gd name="T4" fmla="*/ 6540 w 6540"/>
                <a:gd name="T5" fmla="*/ 0 h 214"/>
                <a:gd name="T6" fmla="*/ 0 w 6540"/>
                <a:gd name="T7" fmla="*/ 0 h 214"/>
                <a:gd name="T8" fmla="*/ 207 w 6540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40" h="214">
                  <a:moveTo>
                    <a:pt x="207" y="214"/>
                  </a:moveTo>
                  <a:lnTo>
                    <a:pt x="6540" y="214"/>
                  </a:lnTo>
                  <a:lnTo>
                    <a:pt x="6540" y="0"/>
                  </a:lnTo>
                  <a:lnTo>
                    <a:pt x="0" y="0"/>
                  </a:lnTo>
                  <a:lnTo>
                    <a:pt x="207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5" name="Freeform 71"/>
            <p:cNvSpPr>
              <a:spLocks/>
            </p:cNvSpPr>
            <p:nvPr/>
          </p:nvSpPr>
          <p:spPr bwMode="auto">
            <a:xfrm>
              <a:off x="-6350" y="0"/>
              <a:ext cx="2105025" cy="339725"/>
            </a:xfrm>
            <a:custGeom>
              <a:avLst/>
              <a:gdLst>
                <a:gd name="T0" fmla="*/ 0 w 1326"/>
                <a:gd name="T1" fmla="*/ 214 h 214"/>
                <a:gd name="T2" fmla="*/ 1326 w 1326"/>
                <a:gd name="T3" fmla="*/ 214 h 214"/>
                <a:gd name="T4" fmla="*/ 1118 w 1326"/>
                <a:gd name="T5" fmla="*/ 0 h 214"/>
                <a:gd name="T6" fmla="*/ 0 w 1326"/>
                <a:gd name="T7" fmla="*/ 0 h 214"/>
                <a:gd name="T8" fmla="*/ 0 w 1326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6" h="214">
                  <a:moveTo>
                    <a:pt x="0" y="214"/>
                  </a:moveTo>
                  <a:lnTo>
                    <a:pt x="1326" y="214"/>
                  </a:lnTo>
                  <a:lnTo>
                    <a:pt x="1118" y="0"/>
                  </a:lnTo>
                  <a:lnTo>
                    <a:pt x="0" y="0"/>
                  </a:lnTo>
                  <a:lnTo>
                    <a:pt x="0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pic>
        <p:nvPicPr>
          <p:cNvPr id="2085" name="Resim 2084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3862" y="668337"/>
            <a:ext cx="1137551" cy="951067"/>
          </a:xfrm>
          <a:prstGeom prst="rect">
            <a:avLst/>
          </a:prstGeom>
        </p:spPr>
      </p:pic>
      <p:grpSp>
        <p:nvGrpSpPr>
          <p:cNvPr id="95" name="Grup 94"/>
          <p:cNvGrpSpPr/>
          <p:nvPr/>
        </p:nvGrpSpPr>
        <p:grpSpPr>
          <a:xfrm>
            <a:off x="1350963" y="668337"/>
            <a:ext cx="3586547" cy="1232657"/>
            <a:chOff x="8728156" y="1612168"/>
            <a:chExt cx="3586547" cy="1232657"/>
          </a:xfrm>
        </p:grpSpPr>
        <p:sp>
          <p:nvSpPr>
            <p:cNvPr id="96" name="Metin kutusu 95"/>
            <p:cNvSpPr txBox="1"/>
            <p:nvPr/>
          </p:nvSpPr>
          <p:spPr>
            <a:xfrm>
              <a:off x="8728156" y="1612168"/>
              <a:ext cx="3586547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tr-TR" sz="4800" b="1" dirty="0">
                  <a:solidFill>
                    <a:srgbClr val="FAB529"/>
                  </a:solidFill>
                </a:rPr>
                <a:t>ilk adım</a:t>
              </a:r>
            </a:p>
          </p:txBody>
        </p:sp>
        <p:sp>
          <p:nvSpPr>
            <p:cNvPr id="97" name="Metin kutusu 96"/>
            <p:cNvSpPr txBox="1"/>
            <p:nvPr/>
          </p:nvSpPr>
          <p:spPr>
            <a:xfrm>
              <a:off x="8765462" y="2260050"/>
              <a:ext cx="2883903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tr-TR" sz="3200" b="1" dirty="0">
                  <a:solidFill>
                    <a:srgbClr val="231F20"/>
                  </a:solidFill>
                </a:rPr>
                <a:t>merakla atılır</a:t>
              </a:r>
            </a:p>
          </p:txBody>
        </p:sp>
      </p:grpSp>
      <p:pic>
        <p:nvPicPr>
          <p:cNvPr id="2086" name="Resim 2085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3775644" y="717607"/>
            <a:ext cx="1845000" cy="540000"/>
          </a:xfrm>
          <a:prstGeom prst="rect">
            <a:avLst/>
          </a:prstGeom>
        </p:spPr>
      </p:pic>
      <p:grpSp>
        <p:nvGrpSpPr>
          <p:cNvPr id="100" name="Grup 99"/>
          <p:cNvGrpSpPr/>
          <p:nvPr/>
        </p:nvGrpSpPr>
        <p:grpSpPr>
          <a:xfrm>
            <a:off x="5620644" y="1225208"/>
            <a:ext cx="3586547" cy="1478879"/>
            <a:chOff x="8728156" y="1612168"/>
            <a:chExt cx="3586547" cy="1478879"/>
          </a:xfrm>
        </p:grpSpPr>
        <p:sp>
          <p:nvSpPr>
            <p:cNvPr id="101" name="Metin kutusu 100"/>
            <p:cNvSpPr txBox="1"/>
            <p:nvPr/>
          </p:nvSpPr>
          <p:spPr>
            <a:xfrm>
              <a:off x="8728156" y="1612168"/>
              <a:ext cx="3586547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tr-TR" sz="4800" b="1" dirty="0">
                  <a:solidFill>
                    <a:srgbClr val="FAB529"/>
                  </a:solidFill>
                </a:rPr>
                <a:t>2. adım</a:t>
              </a:r>
            </a:p>
          </p:txBody>
        </p:sp>
        <p:sp>
          <p:nvSpPr>
            <p:cNvPr id="102" name="Metin kutusu 101"/>
            <p:cNvSpPr txBox="1"/>
            <p:nvPr/>
          </p:nvSpPr>
          <p:spPr>
            <a:xfrm>
              <a:off x="8765462" y="2260050"/>
              <a:ext cx="2883903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tr-TR" sz="2400" b="1" dirty="0">
                  <a:solidFill>
                    <a:srgbClr val="231F20"/>
                  </a:solidFill>
                </a:rPr>
                <a:t>sosyal</a:t>
              </a:r>
            </a:p>
            <a:p>
              <a:r>
                <a:rPr lang="tr-TR" sz="2400" b="1" dirty="0">
                  <a:solidFill>
                    <a:srgbClr val="231F20"/>
                  </a:solidFill>
                </a:rPr>
                <a:t>kullanım</a:t>
              </a:r>
            </a:p>
          </p:txBody>
        </p:sp>
      </p:grpSp>
      <p:pic>
        <p:nvPicPr>
          <p:cNvPr id="104" name="Resim 103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 rot="5080014">
            <a:off x="6491416" y="2741546"/>
            <a:ext cx="1845000" cy="540000"/>
          </a:xfrm>
          <a:prstGeom prst="rect">
            <a:avLst/>
          </a:prstGeom>
        </p:spPr>
      </p:pic>
      <p:grpSp>
        <p:nvGrpSpPr>
          <p:cNvPr id="105" name="Grup 104"/>
          <p:cNvGrpSpPr/>
          <p:nvPr/>
        </p:nvGrpSpPr>
        <p:grpSpPr>
          <a:xfrm>
            <a:off x="1720850" y="2448460"/>
            <a:ext cx="3586547" cy="1109547"/>
            <a:chOff x="8728156" y="1612168"/>
            <a:chExt cx="3586547" cy="1109547"/>
          </a:xfrm>
        </p:grpSpPr>
        <p:sp>
          <p:nvSpPr>
            <p:cNvPr id="106" name="Metin kutusu 105"/>
            <p:cNvSpPr txBox="1"/>
            <p:nvPr/>
          </p:nvSpPr>
          <p:spPr>
            <a:xfrm>
              <a:off x="8728156" y="1612168"/>
              <a:ext cx="3586547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tr-TR" sz="4800" b="1" dirty="0">
                  <a:solidFill>
                    <a:srgbClr val="FAB529"/>
                  </a:solidFill>
                </a:rPr>
                <a:t>4. adım</a:t>
              </a:r>
            </a:p>
          </p:txBody>
        </p:sp>
        <p:sp>
          <p:nvSpPr>
            <p:cNvPr id="107" name="Metin kutusu 106"/>
            <p:cNvSpPr txBox="1"/>
            <p:nvPr/>
          </p:nvSpPr>
          <p:spPr>
            <a:xfrm>
              <a:off x="8765462" y="2260050"/>
              <a:ext cx="3245176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tr-TR" sz="2400" b="1" dirty="0">
                  <a:solidFill>
                    <a:srgbClr val="231F20"/>
                  </a:solidFill>
                </a:rPr>
                <a:t>bağımlı kullanım</a:t>
              </a:r>
            </a:p>
          </p:txBody>
        </p:sp>
      </p:grpSp>
      <p:grpSp>
        <p:nvGrpSpPr>
          <p:cNvPr id="108" name="Grup 107"/>
          <p:cNvGrpSpPr/>
          <p:nvPr/>
        </p:nvGrpSpPr>
        <p:grpSpPr>
          <a:xfrm>
            <a:off x="5107706" y="3773680"/>
            <a:ext cx="3586547" cy="1294213"/>
            <a:chOff x="8728156" y="1612168"/>
            <a:chExt cx="3586547" cy="1294213"/>
          </a:xfrm>
        </p:grpSpPr>
        <p:sp>
          <p:nvSpPr>
            <p:cNvPr id="109" name="Metin kutusu 108"/>
            <p:cNvSpPr txBox="1"/>
            <p:nvPr/>
          </p:nvSpPr>
          <p:spPr>
            <a:xfrm>
              <a:off x="8728156" y="1612168"/>
              <a:ext cx="3586547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tr-TR" sz="4800" b="1" dirty="0">
                  <a:solidFill>
                    <a:srgbClr val="FAB529"/>
                  </a:solidFill>
                </a:rPr>
                <a:t>3. adım</a:t>
              </a:r>
            </a:p>
          </p:txBody>
        </p:sp>
        <p:sp>
          <p:nvSpPr>
            <p:cNvPr id="110" name="Metin kutusu 109"/>
            <p:cNvSpPr txBox="1"/>
            <p:nvPr/>
          </p:nvSpPr>
          <p:spPr>
            <a:xfrm>
              <a:off x="8765462" y="2260050"/>
              <a:ext cx="3245176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tr-TR" b="1" dirty="0">
                  <a:solidFill>
                    <a:srgbClr val="231F20"/>
                  </a:solidFill>
                </a:rPr>
                <a:t>eğlenmek yada problemlerden</a:t>
              </a:r>
            </a:p>
            <a:p>
              <a:r>
                <a:rPr lang="tr-TR" b="1" dirty="0">
                  <a:solidFill>
                    <a:srgbClr val="231F20"/>
                  </a:solidFill>
                </a:rPr>
                <a:t>kaçmak için kullanmak</a:t>
              </a:r>
            </a:p>
          </p:txBody>
        </p:sp>
      </p:grpSp>
      <p:pic>
        <p:nvPicPr>
          <p:cNvPr id="111" name="Resim 110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 rot="12566138">
            <a:off x="3098540" y="4029466"/>
            <a:ext cx="1845000" cy="540000"/>
          </a:xfrm>
          <a:prstGeom prst="rect">
            <a:avLst/>
          </a:prstGeom>
        </p:spPr>
      </p:pic>
      <p:pic>
        <p:nvPicPr>
          <p:cNvPr id="2110" name="Resim 2109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331400" y="2400472"/>
            <a:ext cx="813612" cy="629893"/>
          </a:xfrm>
          <a:prstGeom prst="rect">
            <a:avLst/>
          </a:prstGeom>
        </p:spPr>
      </p:pic>
      <p:pic>
        <p:nvPicPr>
          <p:cNvPr id="2111" name="Resim 2110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9450116" y="1013393"/>
            <a:ext cx="1096279" cy="1244425"/>
          </a:xfrm>
          <a:prstGeom prst="rect">
            <a:avLst/>
          </a:prstGeom>
        </p:spPr>
      </p:pic>
      <p:pic>
        <p:nvPicPr>
          <p:cNvPr id="64" name="Resim 63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9290035" y="3239720"/>
            <a:ext cx="1435744" cy="1877511"/>
          </a:xfrm>
          <a:prstGeom prst="rect">
            <a:avLst/>
          </a:prstGeom>
        </p:spPr>
      </p:pic>
      <p:pic>
        <p:nvPicPr>
          <p:cNvPr id="65" name="Resim 64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1911000" y="3991064"/>
            <a:ext cx="740475" cy="68591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1355179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0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250"/>
                                        <p:tgtEl>
                                          <p:spTgt spid="20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750"/>
                            </p:stCondLst>
                            <p:childTnLst>
                              <p:par>
                                <p:cTn id="1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" dur="250"/>
                                        <p:tgtEl>
                                          <p:spTgt spid="20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250"/>
                            </p:stCondLst>
                            <p:childTnLst>
                              <p:par>
                                <p:cTn id="2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5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500"/>
                            </p:stCondLst>
                            <p:childTnLst>
                              <p:par>
                                <p:cTn id="29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1" dur="25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1750"/>
                            </p:stCondLst>
                            <p:childTnLst>
                              <p:par>
                                <p:cTn id="3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25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2000"/>
                            </p:stCondLst>
                            <p:childTnLst>
                              <p:par>
                                <p:cTn id="37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9" dur="25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2250"/>
                            </p:stCondLst>
                            <p:childTnLst>
                              <p:par>
                                <p:cTn id="4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25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2500"/>
                            </p:stCondLst>
                            <p:childTnLst>
                              <p:par>
                                <p:cTn id="4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25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2750"/>
                            </p:stCondLst>
                            <p:childTnLst>
                              <p:par>
                                <p:cTn id="4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250"/>
                                        <p:tgtEl>
                                          <p:spTgt spid="21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3000"/>
                            </p:stCondLst>
                            <p:childTnLst>
                              <p:par>
                                <p:cTn id="5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250"/>
                                        <p:tgtEl>
                                          <p:spTgt spid="2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3250"/>
                            </p:stCondLst>
                            <p:childTnLst>
                              <p:par>
                                <p:cTn id="5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9" dur="25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theme/theme1.xml><?xml version="1.0" encoding="utf-8"?>
<a:theme xmlns:a="http://schemas.openxmlformats.org/drawingml/2006/main" name="Office Teması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Teması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622</TotalTime>
  <Words>2286</Words>
  <Application>Microsoft Office PowerPoint</Application>
  <PresentationFormat>Geniş ekran</PresentationFormat>
  <Paragraphs>519</Paragraphs>
  <Slides>53</Slides>
  <Notes>36</Notes>
  <HiddenSlides>0</HiddenSlides>
  <MMClips>0</MMClips>
  <ScaleCrop>false</ScaleCrop>
  <HeadingPairs>
    <vt:vector size="6" baseType="variant">
      <vt:variant>
        <vt:lpstr>Kullanılan Yazı Tipleri</vt:lpstr>
      </vt:variant>
      <vt:variant>
        <vt:i4>3</vt:i4>
      </vt:variant>
      <vt:variant>
        <vt:lpstr>Tema</vt:lpstr>
      </vt:variant>
      <vt:variant>
        <vt:i4>1</vt:i4>
      </vt:variant>
      <vt:variant>
        <vt:lpstr>Slayt Başlıkları</vt:lpstr>
      </vt:variant>
      <vt:variant>
        <vt:i4>53</vt:i4>
      </vt:variant>
    </vt:vector>
  </HeadingPairs>
  <TitlesOfParts>
    <vt:vector size="57" baseType="lpstr">
      <vt:lpstr>Arial</vt:lpstr>
      <vt:lpstr>Calibri</vt:lpstr>
      <vt:lpstr>Calibri Light</vt:lpstr>
      <vt:lpstr>Office Teması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</vt:vector>
  </TitlesOfParts>
  <Company/>
  <LinksUpToDate>false</LinksUpToDate>
  <SharedDoc>false</SharedDoc>
  <HyperlinksChanged>false</HyperlinksChanged>
  <AppVersion>15.0000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Sunusu</dc:title>
  <dc:creator>Oğuzhan Kürşad Ağralı</dc:creator>
  <cp:lastModifiedBy>okul</cp:lastModifiedBy>
  <cp:revision>146</cp:revision>
  <dcterms:created xsi:type="dcterms:W3CDTF">2016-11-16T18:01:37Z</dcterms:created>
  <dcterms:modified xsi:type="dcterms:W3CDTF">2018-09-19T08:54:25Z</dcterms:modified>
</cp:coreProperties>
</file>